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5" r:id="rId2"/>
    <p:sldId id="258" r:id="rId3"/>
    <p:sldId id="257" r:id="rId4"/>
    <p:sldId id="288" r:id="rId5"/>
    <p:sldId id="289" r:id="rId6"/>
    <p:sldId id="261" r:id="rId7"/>
    <p:sldId id="273" r:id="rId8"/>
    <p:sldId id="262" r:id="rId9"/>
    <p:sldId id="266" r:id="rId10"/>
    <p:sldId id="260" r:id="rId11"/>
    <p:sldId id="293" r:id="rId12"/>
    <p:sldId id="263" r:id="rId13"/>
    <p:sldId id="294" r:id="rId14"/>
    <p:sldId id="256" r:id="rId15"/>
    <p:sldId id="270" r:id="rId16"/>
    <p:sldId id="282" r:id="rId17"/>
    <p:sldId id="287" r:id="rId18"/>
    <p:sldId id="286" r:id="rId19"/>
    <p:sldId id="27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5" autoAdjust="0"/>
    <p:restoredTop sz="94636" autoAdjust="0"/>
  </p:normalViewPr>
  <p:slideViewPr>
    <p:cSldViewPr>
      <p:cViewPr varScale="1">
        <p:scale>
          <a:sx n="77" d="100"/>
          <a:sy n="77" d="100"/>
        </p:scale>
        <p:origin x="1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EB95C-44F8-410A-90EA-F47F13095F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63BBEF-C844-412E-A4A9-F908781CE19A}">
      <dgm:prSet phldrT="[Text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Konsum</a:t>
          </a:r>
        </a:p>
      </dgm:t>
    </dgm:pt>
    <dgm:pt modelId="{11FFFB43-0026-4C55-82FD-8BC24F54C3C1}" type="parTrans" cxnId="{D685B38A-AB4E-47C4-807D-D0456CADB574}">
      <dgm:prSet/>
      <dgm:spPr/>
      <dgm:t>
        <a:bodyPr/>
        <a:lstStyle/>
        <a:p>
          <a:endParaRPr lang="de-DE"/>
        </a:p>
      </dgm:t>
    </dgm:pt>
    <dgm:pt modelId="{6B351932-C600-4CA1-A903-BE48BFD9A0C2}" type="sibTrans" cxnId="{D685B38A-AB4E-47C4-807D-D0456CADB574}">
      <dgm:prSet/>
      <dgm:spPr/>
      <dgm:t>
        <a:bodyPr/>
        <a:lstStyle/>
        <a:p>
          <a:endParaRPr lang="de-DE"/>
        </a:p>
      </dgm:t>
    </dgm:pt>
    <dgm:pt modelId="{CC56B115-1941-4343-BB2F-03F058AB4FC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de-DE" sz="2000" dirty="0">
              <a:solidFill>
                <a:schemeClr val="tx1"/>
              </a:solidFill>
            </a:rPr>
            <a:t>Lebens-bewältigung           &amp;</a:t>
          </a:r>
        </a:p>
        <a:p>
          <a:pPr>
            <a:spcAft>
              <a:spcPts val="0"/>
            </a:spcAft>
          </a:pPr>
          <a:r>
            <a:rPr lang="de-DE" sz="2000" dirty="0">
              <a:solidFill>
                <a:schemeClr val="tx1"/>
              </a:solidFill>
            </a:rPr>
            <a:t>Lebensgestaltung</a:t>
          </a:r>
        </a:p>
      </dgm:t>
    </dgm:pt>
    <dgm:pt modelId="{BF62D33F-1E7C-4EDE-A1AC-DDE13798621B}" type="parTrans" cxnId="{F4CE59A9-BA0A-4322-9A01-DBF5044EFFF6}">
      <dgm:prSet/>
      <dgm:spPr/>
      <dgm:t>
        <a:bodyPr/>
        <a:lstStyle/>
        <a:p>
          <a:endParaRPr lang="de-DE"/>
        </a:p>
      </dgm:t>
    </dgm:pt>
    <dgm:pt modelId="{D73CCD65-23FE-405F-888B-2BEB247095B4}" type="sibTrans" cxnId="{F4CE59A9-BA0A-4322-9A01-DBF5044EFFF6}">
      <dgm:prSet/>
      <dgm:spPr/>
      <dgm:t>
        <a:bodyPr/>
        <a:lstStyle/>
        <a:p>
          <a:endParaRPr lang="de-DE"/>
        </a:p>
      </dgm:t>
    </dgm:pt>
    <dgm:pt modelId="{BD24B0F8-DDB8-4BCF-9B75-F6E61DF37B6E}">
      <dgm:prSet phldrT="[Text]" custT="1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Ernährung</a:t>
          </a:r>
        </a:p>
      </dgm:t>
    </dgm:pt>
    <dgm:pt modelId="{CB31BF80-C1FB-43EC-AE99-64F34CB797DA}" type="parTrans" cxnId="{AFE897B0-01F9-4312-B9BF-6F5C14727929}">
      <dgm:prSet/>
      <dgm:spPr/>
      <dgm:t>
        <a:bodyPr/>
        <a:lstStyle/>
        <a:p>
          <a:endParaRPr lang="de-DE"/>
        </a:p>
      </dgm:t>
    </dgm:pt>
    <dgm:pt modelId="{DADB7E2A-57EB-470B-B297-D605BDD8380F}" type="sibTrans" cxnId="{AFE897B0-01F9-4312-B9BF-6F5C14727929}">
      <dgm:prSet/>
      <dgm:spPr/>
      <dgm:t>
        <a:bodyPr/>
        <a:lstStyle/>
        <a:p>
          <a:endParaRPr lang="de-DE"/>
        </a:p>
      </dgm:t>
    </dgm:pt>
    <dgm:pt modelId="{1DD05C44-E9E8-43DB-9D31-5775F7C9C26D}">
      <dgm:prSet phldrT="[Text]"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Lernen durch Engagement</a:t>
          </a:r>
        </a:p>
      </dgm:t>
    </dgm:pt>
    <dgm:pt modelId="{10F194F1-2159-4725-B130-645B691B46A6}" type="parTrans" cxnId="{7D6BC306-E85B-48E2-9727-09758189D766}">
      <dgm:prSet/>
      <dgm:spPr/>
      <dgm:t>
        <a:bodyPr/>
        <a:lstStyle/>
        <a:p>
          <a:endParaRPr lang="de-DE"/>
        </a:p>
      </dgm:t>
    </dgm:pt>
    <dgm:pt modelId="{25B9A015-850F-4EFD-B53A-F05D02F0BC65}" type="sibTrans" cxnId="{7D6BC306-E85B-48E2-9727-09758189D766}">
      <dgm:prSet/>
      <dgm:spPr/>
      <dgm:t>
        <a:bodyPr/>
        <a:lstStyle/>
        <a:p>
          <a:endParaRPr lang="de-DE"/>
        </a:p>
      </dgm:t>
    </dgm:pt>
    <dgm:pt modelId="{059AD305-B4E9-4518-9609-0BE75CF0DF7D}">
      <dgm:prSet phldrT="[Text]" custT="1"/>
      <dgm:spPr>
        <a:solidFill>
          <a:srgbClr val="FF990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Gesundheit</a:t>
          </a:r>
        </a:p>
      </dgm:t>
    </dgm:pt>
    <dgm:pt modelId="{E03E7A9F-0061-4377-9361-9D0777D051B0}" type="sibTrans" cxnId="{8CCE6F81-7541-4DFF-9887-DD7419277495}">
      <dgm:prSet/>
      <dgm:spPr/>
      <dgm:t>
        <a:bodyPr/>
        <a:lstStyle/>
        <a:p>
          <a:endParaRPr lang="de-DE"/>
        </a:p>
      </dgm:t>
    </dgm:pt>
    <dgm:pt modelId="{C6EC07A4-2AA5-406F-A501-49422233BE17}" type="parTrans" cxnId="{8CCE6F81-7541-4DFF-9887-DD7419277495}">
      <dgm:prSet/>
      <dgm:spPr/>
      <dgm:t>
        <a:bodyPr/>
        <a:lstStyle/>
        <a:p>
          <a:endParaRPr lang="de-DE"/>
        </a:p>
      </dgm:t>
    </dgm:pt>
    <dgm:pt modelId="{D6D1A184-DA6F-4B95-8F52-227C1CEEEBA1}" type="pres">
      <dgm:prSet presAssocID="{F7FEB95C-44F8-410A-90EA-F47F13095F5A}" presName="cycle" presStyleCnt="0">
        <dgm:presLayoutVars>
          <dgm:dir/>
          <dgm:resizeHandles val="exact"/>
        </dgm:presLayoutVars>
      </dgm:prSet>
      <dgm:spPr/>
    </dgm:pt>
    <dgm:pt modelId="{CCC05086-A86C-4325-AB7A-D6BAC1EC990A}" type="pres">
      <dgm:prSet presAssocID="{A863BBEF-C844-412E-A4A9-F908781CE19A}" presName="node" presStyleLbl="node1" presStyleIdx="0" presStyleCnt="5" custScaleX="152666" custRadScaleRad="110712" custRadScaleInc="-2322">
        <dgm:presLayoutVars>
          <dgm:bulletEnabled val="1"/>
        </dgm:presLayoutVars>
      </dgm:prSet>
      <dgm:spPr/>
    </dgm:pt>
    <dgm:pt modelId="{7326EDCB-26E6-438B-8B8D-DA99D35D6D86}" type="pres">
      <dgm:prSet presAssocID="{6B351932-C600-4CA1-A903-BE48BFD9A0C2}" presName="sibTrans" presStyleLbl="sibTrans2D1" presStyleIdx="0" presStyleCnt="5"/>
      <dgm:spPr/>
    </dgm:pt>
    <dgm:pt modelId="{0F23CA00-4D2D-4BDF-87F3-FC1D4F891027}" type="pres">
      <dgm:prSet presAssocID="{6B351932-C600-4CA1-A903-BE48BFD9A0C2}" presName="connectorText" presStyleLbl="sibTrans2D1" presStyleIdx="0" presStyleCnt="5"/>
      <dgm:spPr/>
    </dgm:pt>
    <dgm:pt modelId="{89588114-7EF5-40B3-A4E6-49DDCD325D8F}" type="pres">
      <dgm:prSet presAssocID="{CC56B115-1941-4343-BB2F-03F058AB4FCF}" presName="node" presStyleLbl="node1" presStyleIdx="1" presStyleCnt="5" custScaleX="167300" custRadScaleRad="143333" custRadScaleInc="24901">
        <dgm:presLayoutVars>
          <dgm:bulletEnabled val="1"/>
        </dgm:presLayoutVars>
      </dgm:prSet>
      <dgm:spPr/>
    </dgm:pt>
    <dgm:pt modelId="{28E625DC-F135-424F-A6E3-27492F2B3746}" type="pres">
      <dgm:prSet presAssocID="{D73CCD65-23FE-405F-888B-2BEB247095B4}" presName="sibTrans" presStyleLbl="sibTrans2D1" presStyleIdx="1" presStyleCnt="5"/>
      <dgm:spPr/>
    </dgm:pt>
    <dgm:pt modelId="{B1670045-A4D8-4025-8AA2-FCCF007CFF53}" type="pres">
      <dgm:prSet presAssocID="{D73CCD65-23FE-405F-888B-2BEB247095B4}" presName="connectorText" presStyleLbl="sibTrans2D1" presStyleIdx="1" presStyleCnt="5"/>
      <dgm:spPr/>
    </dgm:pt>
    <dgm:pt modelId="{0C7965F8-5C11-4CBD-A81C-14FF40F2CE60}" type="pres">
      <dgm:prSet presAssocID="{1DD05C44-E9E8-43DB-9D31-5775F7C9C26D}" presName="node" presStyleLbl="node1" presStyleIdx="2" presStyleCnt="5" custScaleX="169819" custRadScaleRad="115422" custRadScaleInc="-21850">
        <dgm:presLayoutVars>
          <dgm:bulletEnabled val="1"/>
        </dgm:presLayoutVars>
      </dgm:prSet>
      <dgm:spPr/>
    </dgm:pt>
    <dgm:pt modelId="{0962974F-F00C-4CA7-B2D0-0D0657C2A49C}" type="pres">
      <dgm:prSet presAssocID="{25B9A015-850F-4EFD-B53A-F05D02F0BC65}" presName="sibTrans" presStyleLbl="sibTrans2D1" presStyleIdx="2" presStyleCnt="5"/>
      <dgm:spPr/>
    </dgm:pt>
    <dgm:pt modelId="{F0408181-E17E-488C-ABFB-201951368DD0}" type="pres">
      <dgm:prSet presAssocID="{25B9A015-850F-4EFD-B53A-F05D02F0BC65}" presName="connectorText" presStyleLbl="sibTrans2D1" presStyleIdx="2" presStyleCnt="5"/>
      <dgm:spPr/>
    </dgm:pt>
    <dgm:pt modelId="{7A36A77C-B8D5-4891-80A5-A935E81B6312}" type="pres">
      <dgm:prSet presAssocID="{BD24B0F8-DDB8-4BCF-9B75-F6E61DF37B6E}" presName="node" presStyleLbl="node1" presStyleIdx="3" presStyleCnt="5" custScaleX="152666" custRadScaleRad="124793" custRadScaleInc="27688">
        <dgm:presLayoutVars>
          <dgm:bulletEnabled val="1"/>
        </dgm:presLayoutVars>
      </dgm:prSet>
      <dgm:spPr/>
    </dgm:pt>
    <dgm:pt modelId="{B192C3CF-D6CF-4DF0-806B-96B984AD389D}" type="pres">
      <dgm:prSet presAssocID="{DADB7E2A-57EB-470B-B297-D605BDD8380F}" presName="sibTrans" presStyleLbl="sibTrans2D1" presStyleIdx="3" presStyleCnt="5"/>
      <dgm:spPr/>
    </dgm:pt>
    <dgm:pt modelId="{9EA10B96-6AB8-4791-AB8F-60976653250A}" type="pres">
      <dgm:prSet presAssocID="{DADB7E2A-57EB-470B-B297-D605BDD8380F}" presName="connectorText" presStyleLbl="sibTrans2D1" presStyleIdx="3" presStyleCnt="5"/>
      <dgm:spPr/>
    </dgm:pt>
    <dgm:pt modelId="{2F1AFCFB-3208-470F-9A05-CE12AC53CFE7}" type="pres">
      <dgm:prSet presAssocID="{059AD305-B4E9-4518-9609-0BE75CF0DF7D}" presName="node" presStyleLbl="node1" presStyleIdx="4" presStyleCnt="5" custScaleX="152666" custRadScaleRad="117314" custRadScaleInc="-14383">
        <dgm:presLayoutVars>
          <dgm:bulletEnabled val="1"/>
        </dgm:presLayoutVars>
      </dgm:prSet>
      <dgm:spPr/>
    </dgm:pt>
    <dgm:pt modelId="{7F7DA6F6-6358-4FDB-9F88-0CF7539EDDAF}" type="pres">
      <dgm:prSet presAssocID="{E03E7A9F-0061-4377-9361-9D0777D051B0}" presName="sibTrans" presStyleLbl="sibTrans2D1" presStyleIdx="4" presStyleCnt="5"/>
      <dgm:spPr/>
    </dgm:pt>
    <dgm:pt modelId="{A644E93C-9BF0-423D-AE92-DCD0C77A6A15}" type="pres">
      <dgm:prSet presAssocID="{E03E7A9F-0061-4377-9361-9D0777D051B0}" presName="connectorText" presStyleLbl="sibTrans2D1" presStyleIdx="4" presStyleCnt="5"/>
      <dgm:spPr/>
    </dgm:pt>
  </dgm:ptLst>
  <dgm:cxnLst>
    <dgm:cxn modelId="{7D6BC306-E85B-48E2-9727-09758189D766}" srcId="{F7FEB95C-44F8-410A-90EA-F47F13095F5A}" destId="{1DD05C44-E9E8-43DB-9D31-5775F7C9C26D}" srcOrd="2" destOrd="0" parTransId="{10F194F1-2159-4725-B130-645B691B46A6}" sibTransId="{25B9A015-850F-4EFD-B53A-F05D02F0BC65}"/>
    <dgm:cxn modelId="{BEDF900E-A9E4-4221-92D8-71D7B4EB14BC}" type="presOf" srcId="{059AD305-B4E9-4518-9609-0BE75CF0DF7D}" destId="{2F1AFCFB-3208-470F-9A05-CE12AC53CFE7}" srcOrd="0" destOrd="0" presId="urn:microsoft.com/office/officeart/2005/8/layout/cycle2"/>
    <dgm:cxn modelId="{CE293116-05F6-4F98-9974-6574452444DB}" type="presOf" srcId="{DADB7E2A-57EB-470B-B297-D605BDD8380F}" destId="{9EA10B96-6AB8-4791-AB8F-60976653250A}" srcOrd="1" destOrd="0" presId="urn:microsoft.com/office/officeart/2005/8/layout/cycle2"/>
    <dgm:cxn modelId="{C479E72C-A5D7-41CA-9AF1-54DC95AF2684}" type="presOf" srcId="{D73CCD65-23FE-405F-888B-2BEB247095B4}" destId="{28E625DC-F135-424F-A6E3-27492F2B3746}" srcOrd="0" destOrd="0" presId="urn:microsoft.com/office/officeart/2005/8/layout/cycle2"/>
    <dgm:cxn modelId="{18C8AF30-3B42-4684-A1BB-F9F295AFDCDA}" type="presOf" srcId="{25B9A015-850F-4EFD-B53A-F05D02F0BC65}" destId="{F0408181-E17E-488C-ABFB-201951368DD0}" srcOrd="1" destOrd="0" presId="urn:microsoft.com/office/officeart/2005/8/layout/cycle2"/>
    <dgm:cxn modelId="{77830745-6DB0-4347-87CE-88B0D42C3A6E}" type="presOf" srcId="{D73CCD65-23FE-405F-888B-2BEB247095B4}" destId="{B1670045-A4D8-4025-8AA2-FCCF007CFF53}" srcOrd="1" destOrd="0" presId="urn:microsoft.com/office/officeart/2005/8/layout/cycle2"/>
    <dgm:cxn modelId="{63A5CD68-557A-44A4-A0C1-F078BE65DEB7}" type="presOf" srcId="{CC56B115-1941-4343-BB2F-03F058AB4FCF}" destId="{89588114-7EF5-40B3-A4E6-49DDCD325D8F}" srcOrd="0" destOrd="0" presId="urn:microsoft.com/office/officeart/2005/8/layout/cycle2"/>
    <dgm:cxn modelId="{C06A1E6F-F0B7-455F-A3F2-A4BD7193939D}" type="presOf" srcId="{1DD05C44-E9E8-43DB-9D31-5775F7C9C26D}" destId="{0C7965F8-5C11-4CBD-A81C-14FF40F2CE60}" srcOrd="0" destOrd="0" presId="urn:microsoft.com/office/officeart/2005/8/layout/cycle2"/>
    <dgm:cxn modelId="{0CE66770-16AC-4F65-B26E-9BBAE023EB6F}" type="presOf" srcId="{DADB7E2A-57EB-470B-B297-D605BDD8380F}" destId="{B192C3CF-D6CF-4DF0-806B-96B984AD389D}" srcOrd="0" destOrd="0" presId="urn:microsoft.com/office/officeart/2005/8/layout/cycle2"/>
    <dgm:cxn modelId="{790A697D-43F2-4EF7-BA89-872D0B3406F5}" type="presOf" srcId="{E03E7A9F-0061-4377-9361-9D0777D051B0}" destId="{A644E93C-9BF0-423D-AE92-DCD0C77A6A15}" srcOrd="1" destOrd="0" presId="urn:microsoft.com/office/officeart/2005/8/layout/cycle2"/>
    <dgm:cxn modelId="{8CCE6F81-7541-4DFF-9887-DD7419277495}" srcId="{F7FEB95C-44F8-410A-90EA-F47F13095F5A}" destId="{059AD305-B4E9-4518-9609-0BE75CF0DF7D}" srcOrd="4" destOrd="0" parTransId="{C6EC07A4-2AA5-406F-A501-49422233BE17}" sibTransId="{E03E7A9F-0061-4377-9361-9D0777D051B0}"/>
    <dgm:cxn modelId="{43FD3C89-34CE-4618-9CE2-477E43A71364}" type="presOf" srcId="{BD24B0F8-DDB8-4BCF-9B75-F6E61DF37B6E}" destId="{7A36A77C-B8D5-4891-80A5-A935E81B6312}" srcOrd="0" destOrd="0" presId="urn:microsoft.com/office/officeart/2005/8/layout/cycle2"/>
    <dgm:cxn modelId="{D685B38A-AB4E-47C4-807D-D0456CADB574}" srcId="{F7FEB95C-44F8-410A-90EA-F47F13095F5A}" destId="{A863BBEF-C844-412E-A4A9-F908781CE19A}" srcOrd="0" destOrd="0" parTransId="{11FFFB43-0026-4C55-82FD-8BC24F54C3C1}" sibTransId="{6B351932-C600-4CA1-A903-BE48BFD9A0C2}"/>
    <dgm:cxn modelId="{483CE295-1601-48CC-855A-E863556DFB9A}" type="presOf" srcId="{6B351932-C600-4CA1-A903-BE48BFD9A0C2}" destId="{0F23CA00-4D2D-4BDF-87F3-FC1D4F891027}" srcOrd="1" destOrd="0" presId="urn:microsoft.com/office/officeart/2005/8/layout/cycle2"/>
    <dgm:cxn modelId="{D3BB4AA7-EFED-46AB-BF33-842741374E03}" type="presOf" srcId="{6B351932-C600-4CA1-A903-BE48BFD9A0C2}" destId="{7326EDCB-26E6-438B-8B8D-DA99D35D6D86}" srcOrd="0" destOrd="0" presId="urn:microsoft.com/office/officeart/2005/8/layout/cycle2"/>
    <dgm:cxn modelId="{F4CE59A9-BA0A-4322-9A01-DBF5044EFFF6}" srcId="{F7FEB95C-44F8-410A-90EA-F47F13095F5A}" destId="{CC56B115-1941-4343-BB2F-03F058AB4FCF}" srcOrd="1" destOrd="0" parTransId="{BF62D33F-1E7C-4EDE-A1AC-DDE13798621B}" sibTransId="{D73CCD65-23FE-405F-888B-2BEB247095B4}"/>
    <dgm:cxn modelId="{AFE897B0-01F9-4312-B9BF-6F5C14727929}" srcId="{F7FEB95C-44F8-410A-90EA-F47F13095F5A}" destId="{BD24B0F8-DDB8-4BCF-9B75-F6E61DF37B6E}" srcOrd="3" destOrd="0" parTransId="{CB31BF80-C1FB-43EC-AE99-64F34CB797DA}" sibTransId="{DADB7E2A-57EB-470B-B297-D605BDD8380F}"/>
    <dgm:cxn modelId="{17E7B5C4-FABE-4016-96EC-22EB105F695C}" type="presOf" srcId="{25B9A015-850F-4EFD-B53A-F05D02F0BC65}" destId="{0962974F-F00C-4CA7-B2D0-0D0657C2A49C}" srcOrd="0" destOrd="0" presId="urn:microsoft.com/office/officeart/2005/8/layout/cycle2"/>
    <dgm:cxn modelId="{B30341D4-61A7-4F72-B952-3DC2BA3B463C}" type="presOf" srcId="{A863BBEF-C844-412E-A4A9-F908781CE19A}" destId="{CCC05086-A86C-4325-AB7A-D6BAC1EC990A}" srcOrd="0" destOrd="0" presId="urn:microsoft.com/office/officeart/2005/8/layout/cycle2"/>
    <dgm:cxn modelId="{82FEA9D6-564C-420C-B771-E08F1138137E}" type="presOf" srcId="{F7FEB95C-44F8-410A-90EA-F47F13095F5A}" destId="{D6D1A184-DA6F-4B95-8F52-227C1CEEEBA1}" srcOrd="0" destOrd="0" presId="urn:microsoft.com/office/officeart/2005/8/layout/cycle2"/>
    <dgm:cxn modelId="{C4821AEE-B836-41EA-9275-0C7B194091A3}" type="presOf" srcId="{E03E7A9F-0061-4377-9361-9D0777D051B0}" destId="{7F7DA6F6-6358-4FDB-9F88-0CF7539EDDAF}" srcOrd="0" destOrd="0" presId="urn:microsoft.com/office/officeart/2005/8/layout/cycle2"/>
    <dgm:cxn modelId="{84270CB5-6C44-495F-A116-502D4EDA0F42}" type="presParOf" srcId="{D6D1A184-DA6F-4B95-8F52-227C1CEEEBA1}" destId="{CCC05086-A86C-4325-AB7A-D6BAC1EC990A}" srcOrd="0" destOrd="0" presId="urn:microsoft.com/office/officeart/2005/8/layout/cycle2"/>
    <dgm:cxn modelId="{4482A175-7A7B-433D-A4DD-B9D4B2D6BCAB}" type="presParOf" srcId="{D6D1A184-DA6F-4B95-8F52-227C1CEEEBA1}" destId="{7326EDCB-26E6-438B-8B8D-DA99D35D6D86}" srcOrd="1" destOrd="0" presId="urn:microsoft.com/office/officeart/2005/8/layout/cycle2"/>
    <dgm:cxn modelId="{1234073D-5CE9-418A-BF7D-C81C862BCD13}" type="presParOf" srcId="{7326EDCB-26E6-438B-8B8D-DA99D35D6D86}" destId="{0F23CA00-4D2D-4BDF-87F3-FC1D4F891027}" srcOrd="0" destOrd="0" presId="urn:microsoft.com/office/officeart/2005/8/layout/cycle2"/>
    <dgm:cxn modelId="{55572AD6-AB11-4769-B29E-2E7F2305DACB}" type="presParOf" srcId="{D6D1A184-DA6F-4B95-8F52-227C1CEEEBA1}" destId="{89588114-7EF5-40B3-A4E6-49DDCD325D8F}" srcOrd="2" destOrd="0" presId="urn:microsoft.com/office/officeart/2005/8/layout/cycle2"/>
    <dgm:cxn modelId="{2335FC11-11D1-4C5A-9A60-3552CAFFC394}" type="presParOf" srcId="{D6D1A184-DA6F-4B95-8F52-227C1CEEEBA1}" destId="{28E625DC-F135-424F-A6E3-27492F2B3746}" srcOrd="3" destOrd="0" presId="urn:microsoft.com/office/officeart/2005/8/layout/cycle2"/>
    <dgm:cxn modelId="{4EEF825B-6DFA-4CF6-9D70-5F951FFC5072}" type="presParOf" srcId="{28E625DC-F135-424F-A6E3-27492F2B3746}" destId="{B1670045-A4D8-4025-8AA2-FCCF007CFF53}" srcOrd="0" destOrd="0" presId="urn:microsoft.com/office/officeart/2005/8/layout/cycle2"/>
    <dgm:cxn modelId="{AE423CB2-05E5-4DE0-B365-50A92CEFE2BE}" type="presParOf" srcId="{D6D1A184-DA6F-4B95-8F52-227C1CEEEBA1}" destId="{0C7965F8-5C11-4CBD-A81C-14FF40F2CE60}" srcOrd="4" destOrd="0" presId="urn:microsoft.com/office/officeart/2005/8/layout/cycle2"/>
    <dgm:cxn modelId="{E13DA36C-D494-4233-8672-762C92C39FDF}" type="presParOf" srcId="{D6D1A184-DA6F-4B95-8F52-227C1CEEEBA1}" destId="{0962974F-F00C-4CA7-B2D0-0D0657C2A49C}" srcOrd="5" destOrd="0" presId="urn:microsoft.com/office/officeart/2005/8/layout/cycle2"/>
    <dgm:cxn modelId="{C3C3F92D-994E-4A08-B18C-6835BE3AB4E9}" type="presParOf" srcId="{0962974F-F00C-4CA7-B2D0-0D0657C2A49C}" destId="{F0408181-E17E-488C-ABFB-201951368DD0}" srcOrd="0" destOrd="0" presId="urn:microsoft.com/office/officeart/2005/8/layout/cycle2"/>
    <dgm:cxn modelId="{8DE6F996-E397-4A6F-B14D-9B6BAC446634}" type="presParOf" srcId="{D6D1A184-DA6F-4B95-8F52-227C1CEEEBA1}" destId="{7A36A77C-B8D5-4891-80A5-A935E81B6312}" srcOrd="6" destOrd="0" presId="urn:microsoft.com/office/officeart/2005/8/layout/cycle2"/>
    <dgm:cxn modelId="{462E9472-01F4-4680-B714-7EE65D417A7A}" type="presParOf" srcId="{D6D1A184-DA6F-4B95-8F52-227C1CEEEBA1}" destId="{B192C3CF-D6CF-4DF0-806B-96B984AD389D}" srcOrd="7" destOrd="0" presId="urn:microsoft.com/office/officeart/2005/8/layout/cycle2"/>
    <dgm:cxn modelId="{6F02F54E-7889-43B1-A2F0-5A57BDEF3410}" type="presParOf" srcId="{B192C3CF-D6CF-4DF0-806B-96B984AD389D}" destId="{9EA10B96-6AB8-4791-AB8F-60976653250A}" srcOrd="0" destOrd="0" presId="urn:microsoft.com/office/officeart/2005/8/layout/cycle2"/>
    <dgm:cxn modelId="{F9775689-68E0-4F50-B6A1-F824ACD16A6E}" type="presParOf" srcId="{D6D1A184-DA6F-4B95-8F52-227C1CEEEBA1}" destId="{2F1AFCFB-3208-470F-9A05-CE12AC53CFE7}" srcOrd="8" destOrd="0" presId="urn:microsoft.com/office/officeart/2005/8/layout/cycle2"/>
    <dgm:cxn modelId="{1E801FBA-B3CA-4D90-88C3-8D171616BF75}" type="presParOf" srcId="{D6D1A184-DA6F-4B95-8F52-227C1CEEEBA1}" destId="{7F7DA6F6-6358-4FDB-9F88-0CF7539EDDAF}" srcOrd="9" destOrd="0" presId="urn:microsoft.com/office/officeart/2005/8/layout/cycle2"/>
    <dgm:cxn modelId="{B2AFBAF0-BCD0-4D7F-A47B-D1FC9C229252}" type="presParOf" srcId="{7F7DA6F6-6358-4FDB-9F88-0CF7539EDDAF}" destId="{A644E93C-9BF0-423D-AE92-DCD0C77A6A15}" srcOrd="0" destOrd="0" presId="urn:microsoft.com/office/officeart/2005/8/layout/cycle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EB95C-44F8-410A-90EA-F47F13095F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63BBEF-C844-412E-A4A9-F908781CE19A}">
      <dgm:prSet phldrT="[Text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Konsum</a:t>
          </a:r>
        </a:p>
      </dgm:t>
    </dgm:pt>
    <dgm:pt modelId="{11FFFB43-0026-4C55-82FD-8BC24F54C3C1}" type="parTrans" cxnId="{D685B38A-AB4E-47C4-807D-D0456CADB574}">
      <dgm:prSet/>
      <dgm:spPr/>
      <dgm:t>
        <a:bodyPr/>
        <a:lstStyle/>
        <a:p>
          <a:endParaRPr lang="de-DE"/>
        </a:p>
      </dgm:t>
    </dgm:pt>
    <dgm:pt modelId="{6B351932-C600-4CA1-A903-BE48BFD9A0C2}" type="sibTrans" cxnId="{D685B38A-AB4E-47C4-807D-D0456CADB574}">
      <dgm:prSet/>
      <dgm:spPr/>
      <dgm:t>
        <a:bodyPr/>
        <a:lstStyle/>
        <a:p>
          <a:endParaRPr lang="de-DE"/>
        </a:p>
      </dgm:t>
    </dgm:pt>
    <dgm:pt modelId="{CC56B115-1941-4343-BB2F-03F058AB4FC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de-DE" sz="2000" dirty="0">
              <a:solidFill>
                <a:schemeClr val="tx1"/>
              </a:solidFill>
            </a:rPr>
            <a:t>Lebens-bewältigung           &amp;</a:t>
          </a:r>
        </a:p>
        <a:p>
          <a:pPr>
            <a:spcAft>
              <a:spcPts val="0"/>
            </a:spcAft>
          </a:pPr>
          <a:r>
            <a:rPr lang="de-DE" sz="2000" dirty="0">
              <a:solidFill>
                <a:schemeClr val="tx1"/>
              </a:solidFill>
            </a:rPr>
            <a:t>Lebensgestaltung</a:t>
          </a:r>
        </a:p>
      </dgm:t>
    </dgm:pt>
    <dgm:pt modelId="{BF62D33F-1E7C-4EDE-A1AC-DDE13798621B}" type="parTrans" cxnId="{F4CE59A9-BA0A-4322-9A01-DBF5044EFFF6}">
      <dgm:prSet/>
      <dgm:spPr/>
      <dgm:t>
        <a:bodyPr/>
        <a:lstStyle/>
        <a:p>
          <a:endParaRPr lang="de-DE"/>
        </a:p>
      </dgm:t>
    </dgm:pt>
    <dgm:pt modelId="{D73CCD65-23FE-405F-888B-2BEB247095B4}" type="sibTrans" cxnId="{F4CE59A9-BA0A-4322-9A01-DBF5044EFFF6}">
      <dgm:prSet/>
      <dgm:spPr/>
      <dgm:t>
        <a:bodyPr/>
        <a:lstStyle/>
        <a:p>
          <a:endParaRPr lang="de-DE"/>
        </a:p>
      </dgm:t>
    </dgm:pt>
    <dgm:pt modelId="{BD24B0F8-DDB8-4BCF-9B75-F6E61DF37B6E}">
      <dgm:prSet phldrT="[Text]" custT="1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Ernährung</a:t>
          </a:r>
        </a:p>
      </dgm:t>
    </dgm:pt>
    <dgm:pt modelId="{CB31BF80-C1FB-43EC-AE99-64F34CB797DA}" type="parTrans" cxnId="{AFE897B0-01F9-4312-B9BF-6F5C14727929}">
      <dgm:prSet/>
      <dgm:spPr/>
      <dgm:t>
        <a:bodyPr/>
        <a:lstStyle/>
        <a:p>
          <a:endParaRPr lang="de-DE"/>
        </a:p>
      </dgm:t>
    </dgm:pt>
    <dgm:pt modelId="{DADB7E2A-57EB-470B-B297-D605BDD8380F}" type="sibTrans" cxnId="{AFE897B0-01F9-4312-B9BF-6F5C14727929}">
      <dgm:prSet/>
      <dgm:spPr/>
      <dgm:t>
        <a:bodyPr/>
        <a:lstStyle/>
        <a:p>
          <a:endParaRPr lang="de-DE"/>
        </a:p>
      </dgm:t>
    </dgm:pt>
    <dgm:pt modelId="{1DD05C44-E9E8-43DB-9D31-5775F7C9C26D}">
      <dgm:prSet phldrT="[Text]"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Lernen durch Engagement</a:t>
          </a:r>
        </a:p>
      </dgm:t>
    </dgm:pt>
    <dgm:pt modelId="{10F194F1-2159-4725-B130-645B691B46A6}" type="parTrans" cxnId="{7D6BC306-E85B-48E2-9727-09758189D766}">
      <dgm:prSet/>
      <dgm:spPr/>
      <dgm:t>
        <a:bodyPr/>
        <a:lstStyle/>
        <a:p>
          <a:endParaRPr lang="de-DE"/>
        </a:p>
      </dgm:t>
    </dgm:pt>
    <dgm:pt modelId="{25B9A015-850F-4EFD-B53A-F05D02F0BC65}" type="sibTrans" cxnId="{7D6BC306-E85B-48E2-9727-09758189D766}">
      <dgm:prSet/>
      <dgm:spPr/>
      <dgm:t>
        <a:bodyPr/>
        <a:lstStyle/>
        <a:p>
          <a:endParaRPr lang="de-DE"/>
        </a:p>
      </dgm:t>
    </dgm:pt>
    <dgm:pt modelId="{059AD305-B4E9-4518-9609-0BE75CF0DF7D}">
      <dgm:prSet phldrT="[Text]" custT="1"/>
      <dgm:spPr>
        <a:solidFill>
          <a:srgbClr val="FF990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Gesundheit</a:t>
          </a:r>
        </a:p>
      </dgm:t>
    </dgm:pt>
    <dgm:pt modelId="{E03E7A9F-0061-4377-9361-9D0777D051B0}" type="sibTrans" cxnId="{8CCE6F81-7541-4DFF-9887-DD7419277495}">
      <dgm:prSet/>
      <dgm:spPr/>
      <dgm:t>
        <a:bodyPr/>
        <a:lstStyle/>
        <a:p>
          <a:endParaRPr lang="de-DE"/>
        </a:p>
      </dgm:t>
    </dgm:pt>
    <dgm:pt modelId="{C6EC07A4-2AA5-406F-A501-49422233BE17}" type="parTrans" cxnId="{8CCE6F81-7541-4DFF-9887-DD7419277495}">
      <dgm:prSet/>
      <dgm:spPr/>
      <dgm:t>
        <a:bodyPr/>
        <a:lstStyle/>
        <a:p>
          <a:endParaRPr lang="de-DE"/>
        </a:p>
      </dgm:t>
    </dgm:pt>
    <dgm:pt modelId="{D6D1A184-DA6F-4B95-8F52-227C1CEEEBA1}" type="pres">
      <dgm:prSet presAssocID="{F7FEB95C-44F8-410A-90EA-F47F13095F5A}" presName="cycle" presStyleCnt="0">
        <dgm:presLayoutVars>
          <dgm:dir/>
          <dgm:resizeHandles val="exact"/>
        </dgm:presLayoutVars>
      </dgm:prSet>
      <dgm:spPr/>
    </dgm:pt>
    <dgm:pt modelId="{CCC05086-A86C-4325-AB7A-D6BAC1EC990A}" type="pres">
      <dgm:prSet presAssocID="{A863BBEF-C844-412E-A4A9-F908781CE19A}" presName="node" presStyleLbl="node1" presStyleIdx="0" presStyleCnt="5" custScaleX="152666" custRadScaleRad="99081" custRadScaleInc="-3575">
        <dgm:presLayoutVars>
          <dgm:bulletEnabled val="1"/>
        </dgm:presLayoutVars>
      </dgm:prSet>
      <dgm:spPr/>
    </dgm:pt>
    <dgm:pt modelId="{7326EDCB-26E6-438B-8B8D-DA99D35D6D86}" type="pres">
      <dgm:prSet presAssocID="{6B351932-C600-4CA1-A903-BE48BFD9A0C2}" presName="sibTrans" presStyleLbl="sibTrans2D1" presStyleIdx="0" presStyleCnt="5"/>
      <dgm:spPr/>
    </dgm:pt>
    <dgm:pt modelId="{0F23CA00-4D2D-4BDF-87F3-FC1D4F891027}" type="pres">
      <dgm:prSet presAssocID="{6B351932-C600-4CA1-A903-BE48BFD9A0C2}" presName="connectorText" presStyleLbl="sibTrans2D1" presStyleIdx="0" presStyleCnt="5"/>
      <dgm:spPr/>
    </dgm:pt>
    <dgm:pt modelId="{89588114-7EF5-40B3-A4E6-49DDCD325D8F}" type="pres">
      <dgm:prSet presAssocID="{CC56B115-1941-4343-BB2F-03F058AB4FCF}" presName="node" presStyleLbl="node1" presStyleIdx="1" presStyleCnt="5" custScaleX="167300" custRadScaleRad="143333" custRadScaleInc="24901">
        <dgm:presLayoutVars>
          <dgm:bulletEnabled val="1"/>
        </dgm:presLayoutVars>
      </dgm:prSet>
      <dgm:spPr/>
    </dgm:pt>
    <dgm:pt modelId="{28E625DC-F135-424F-A6E3-27492F2B3746}" type="pres">
      <dgm:prSet presAssocID="{D73CCD65-23FE-405F-888B-2BEB247095B4}" presName="sibTrans" presStyleLbl="sibTrans2D1" presStyleIdx="1" presStyleCnt="5"/>
      <dgm:spPr/>
    </dgm:pt>
    <dgm:pt modelId="{B1670045-A4D8-4025-8AA2-FCCF007CFF53}" type="pres">
      <dgm:prSet presAssocID="{D73CCD65-23FE-405F-888B-2BEB247095B4}" presName="connectorText" presStyleLbl="sibTrans2D1" presStyleIdx="1" presStyleCnt="5"/>
      <dgm:spPr/>
    </dgm:pt>
    <dgm:pt modelId="{0C7965F8-5C11-4CBD-A81C-14FF40F2CE60}" type="pres">
      <dgm:prSet presAssocID="{1DD05C44-E9E8-43DB-9D31-5775F7C9C26D}" presName="node" presStyleLbl="node1" presStyleIdx="2" presStyleCnt="5" custScaleX="169819" custRadScaleRad="115422" custRadScaleInc="-21850">
        <dgm:presLayoutVars>
          <dgm:bulletEnabled val="1"/>
        </dgm:presLayoutVars>
      </dgm:prSet>
      <dgm:spPr/>
    </dgm:pt>
    <dgm:pt modelId="{0962974F-F00C-4CA7-B2D0-0D0657C2A49C}" type="pres">
      <dgm:prSet presAssocID="{25B9A015-850F-4EFD-B53A-F05D02F0BC65}" presName="sibTrans" presStyleLbl="sibTrans2D1" presStyleIdx="2" presStyleCnt="5"/>
      <dgm:spPr/>
    </dgm:pt>
    <dgm:pt modelId="{F0408181-E17E-488C-ABFB-201951368DD0}" type="pres">
      <dgm:prSet presAssocID="{25B9A015-850F-4EFD-B53A-F05D02F0BC65}" presName="connectorText" presStyleLbl="sibTrans2D1" presStyleIdx="2" presStyleCnt="5"/>
      <dgm:spPr/>
    </dgm:pt>
    <dgm:pt modelId="{7A36A77C-B8D5-4891-80A5-A935E81B6312}" type="pres">
      <dgm:prSet presAssocID="{BD24B0F8-DDB8-4BCF-9B75-F6E61DF37B6E}" presName="node" presStyleLbl="node1" presStyleIdx="3" presStyleCnt="5" custScaleX="152666" custRadScaleRad="124793" custRadScaleInc="27688">
        <dgm:presLayoutVars>
          <dgm:bulletEnabled val="1"/>
        </dgm:presLayoutVars>
      </dgm:prSet>
      <dgm:spPr/>
    </dgm:pt>
    <dgm:pt modelId="{B192C3CF-D6CF-4DF0-806B-96B984AD389D}" type="pres">
      <dgm:prSet presAssocID="{DADB7E2A-57EB-470B-B297-D605BDD8380F}" presName="sibTrans" presStyleLbl="sibTrans2D1" presStyleIdx="3" presStyleCnt="5"/>
      <dgm:spPr/>
    </dgm:pt>
    <dgm:pt modelId="{9EA10B96-6AB8-4791-AB8F-60976653250A}" type="pres">
      <dgm:prSet presAssocID="{DADB7E2A-57EB-470B-B297-D605BDD8380F}" presName="connectorText" presStyleLbl="sibTrans2D1" presStyleIdx="3" presStyleCnt="5"/>
      <dgm:spPr/>
    </dgm:pt>
    <dgm:pt modelId="{2F1AFCFB-3208-470F-9A05-CE12AC53CFE7}" type="pres">
      <dgm:prSet presAssocID="{059AD305-B4E9-4518-9609-0BE75CF0DF7D}" presName="node" presStyleLbl="node1" presStyleIdx="4" presStyleCnt="5" custScaleX="152666" custRadScaleRad="117314" custRadScaleInc="-14383">
        <dgm:presLayoutVars>
          <dgm:bulletEnabled val="1"/>
        </dgm:presLayoutVars>
      </dgm:prSet>
      <dgm:spPr/>
    </dgm:pt>
    <dgm:pt modelId="{7F7DA6F6-6358-4FDB-9F88-0CF7539EDDAF}" type="pres">
      <dgm:prSet presAssocID="{E03E7A9F-0061-4377-9361-9D0777D051B0}" presName="sibTrans" presStyleLbl="sibTrans2D1" presStyleIdx="4" presStyleCnt="5"/>
      <dgm:spPr/>
    </dgm:pt>
    <dgm:pt modelId="{A644E93C-9BF0-423D-AE92-DCD0C77A6A15}" type="pres">
      <dgm:prSet presAssocID="{E03E7A9F-0061-4377-9361-9D0777D051B0}" presName="connectorText" presStyleLbl="sibTrans2D1" presStyleIdx="4" presStyleCnt="5"/>
      <dgm:spPr/>
    </dgm:pt>
  </dgm:ptLst>
  <dgm:cxnLst>
    <dgm:cxn modelId="{7D6BC306-E85B-48E2-9727-09758189D766}" srcId="{F7FEB95C-44F8-410A-90EA-F47F13095F5A}" destId="{1DD05C44-E9E8-43DB-9D31-5775F7C9C26D}" srcOrd="2" destOrd="0" parTransId="{10F194F1-2159-4725-B130-645B691B46A6}" sibTransId="{25B9A015-850F-4EFD-B53A-F05D02F0BC65}"/>
    <dgm:cxn modelId="{04BE4418-5D65-47AC-9003-9E888D240106}" type="presOf" srcId="{F7FEB95C-44F8-410A-90EA-F47F13095F5A}" destId="{D6D1A184-DA6F-4B95-8F52-227C1CEEEBA1}" srcOrd="0" destOrd="0" presId="urn:microsoft.com/office/officeart/2005/8/layout/cycle2"/>
    <dgm:cxn modelId="{5005F22A-C2AF-453B-BAEB-0D5F1A0E7F36}" type="presOf" srcId="{6B351932-C600-4CA1-A903-BE48BFD9A0C2}" destId="{0F23CA00-4D2D-4BDF-87F3-FC1D4F891027}" srcOrd="1" destOrd="0" presId="urn:microsoft.com/office/officeart/2005/8/layout/cycle2"/>
    <dgm:cxn modelId="{7EF52533-6430-4E7D-B60B-544DD317B0E4}" type="presOf" srcId="{059AD305-B4E9-4518-9609-0BE75CF0DF7D}" destId="{2F1AFCFB-3208-470F-9A05-CE12AC53CFE7}" srcOrd="0" destOrd="0" presId="urn:microsoft.com/office/officeart/2005/8/layout/cycle2"/>
    <dgm:cxn modelId="{5EFA5B38-9B19-427B-A25C-DDE4FE95F5BE}" type="presOf" srcId="{D73CCD65-23FE-405F-888B-2BEB247095B4}" destId="{B1670045-A4D8-4025-8AA2-FCCF007CFF53}" srcOrd="1" destOrd="0" presId="urn:microsoft.com/office/officeart/2005/8/layout/cycle2"/>
    <dgm:cxn modelId="{CBD68E4B-FDBD-4ABC-B201-A1E787AAB857}" type="presOf" srcId="{CC56B115-1941-4343-BB2F-03F058AB4FCF}" destId="{89588114-7EF5-40B3-A4E6-49DDCD325D8F}" srcOrd="0" destOrd="0" presId="urn:microsoft.com/office/officeart/2005/8/layout/cycle2"/>
    <dgm:cxn modelId="{DDAF2A6D-D29B-40FD-96D2-EA401E708EF2}" type="presOf" srcId="{DADB7E2A-57EB-470B-B297-D605BDD8380F}" destId="{9EA10B96-6AB8-4791-AB8F-60976653250A}" srcOrd="1" destOrd="0" presId="urn:microsoft.com/office/officeart/2005/8/layout/cycle2"/>
    <dgm:cxn modelId="{05F57D72-8630-4FFA-8F84-6BDB35C71DF7}" type="presOf" srcId="{DADB7E2A-57EB-470B-B297-D605BDD8380F}" destId="{B192C3CF-D6CF-4DF0-806B-96B984AD389D}" srcOrd="0" destOrd="0" presId="urn:microsoft.com/office/officeart/2005/8/layout/cycle2"/>
    <dgm:cxn modelId="{F3339B72-F6A8-44BE-95A2-B916D5B98DE4}" type="presOf" srcId="{25B9A015-850F-4EFD-B53A-F05D02F0BC65}" destId="{0962974F-F00C-4CA7-B2D0-0D0657C2A49C}" srcOrd="0" destOrd="0" presId="urn:microsoft.com/office/officeart/2005/8/layout/cycle2"/>
    <dgm:cxn modelId="{B78BF27C-E130-4C49-90C8-4C8E0522C109}" type="presOf" srcId="{25B9A015-850F-4EFD-B53A-F05D02F0BC65}" destId="{F0408181-E17E-488C-ABFB-201951368DD0}" srcOrd="1" destOrd="0" presId="urn:microsoft.com/office/officeart/2005/8/layout/cycle2"/>
    <dgm:cxn modelId="{65112A7D-ECD4-49D0-BCC1-5624FB3BFF15}" type="presOf" srcId="{1DD05C44-E9E8-43DB-9D31-5775F7C9C26D}" destId="{0C7965F8-5C11-4CBD-A81C-14FF40F2CE60}" srcOrd="0" destOrd="0" presId="urn:microsoft.com/office/officeart/2005/8/layout/cycle2"/>
    <dgm:cxn modelId="{8CCE6F81-7541-4DFF-9887-DD7419277495}" srcId="{F7FEB95C-44F8-410A-90EA-F47F13095F5A}" destId="{059AD305-B4E9-4518-9609-0BE75CF0DF7D}" srcOrd="4" destOrd="0" parTransId="{C6EC07A4-2AA5-406F-A501-49422233BE17}" sibTransId="{E03E7A9F-0061-4377-9361-9D0777D051B0}"/>
    <dgm:cxn modelId="{D685B38A-AB4E-47C4-807D-D0456CADB574}" srcId="{F7FEB95C-44F8-410A-90EA-F47F13095F5A}" destId="{A863BBEF-C844-412E-A4A9-F908781CE19A}" srcOrd="0" destOrd="0" parTransId="{11FFFB43-0026-4C55-82FD-8BC24F54C3C1}" sibTransId="{6B351932-C600-4CA1-A903-BE48BFD9A0C2}"/>
    <dgm:cxn modelId="{DFFB3C8B-61ED-4CC4-8554-B6CAB6167BBC}" type="presOf" srcId="{BD24B0F8-DDB8-4BCF-9B75-F6E61DF37B6E}" destId="{7A36A77C-B8D5-4891-80A5-A935E81B6312}" srcOrd="0" destOrd="0" presId="urn:microsoft.com/office/officeart/2005/8/layout/cycle2"/>
    <dgm:cxn modelId="{9AB5169E-D4FF-4A88-AE3F-44E961FF9910}" type="presOf" srcId="{6B351932-C600-4CA1-A903-BE48BFD9A0C2}" destId="{7326EDCB-26E6-438B-8B8D-DA99D35D6D86}" srcOrd="0" destOrd="0" presId="urn:microsoft.com/office/officeart/2005/8/layout/cycle2"/>
    <dgm:cxn modelId="{8A38769E-E75C-4A3D-B277-18932691A6CF}" type="presOf" srcId="{E03E7A9F-0061-4377-9361-9D0777D051B0}" destId="{7F7DA6F6-6358-4FDB-9F88-0CF7539EDDAF}" srcOrd="0" destOrd="0" presId="urn:microsoft.com/office/officeart/2005/8/layout/cycle2"/>
    <dgm:cxn modelId="{D536B4A1-67CE-4CE5-B767-FEC0C41AFE24}" type="presOf" srcId="{A863BBEF-C844-412E-A4A9-F908781CE19A}" destId="{CCC05086-A86C-4325-AB7A-D6BAC1EC990A}" srcOrd="0" destOrd="0" presId="urn:microsoft.com/office/officeart/2005/8/layout/cycle2"/>
    <dgm:cxn modelId="{15966EA4-20B6-4312-98D2-4EAB95A802A8}" type="presOf" srcId="{E03E7A9F-0061-4377-9361-9D0777D051B0}" destId="{A644E93C-9BF0-423D-AE92-DCD0C77A6A15}" srcOrd="1" destOrd="0" presId="urn:microsoft.com/office/officeart/2005/8/layout/cycle2"/>
    <dgm:cxn modelId="{F4CE59A9-BA0A-4322-9A01-DBF5044EFFF6}" srcId="{F7FEB95C-44F8-410A-90EA-F47F13095F5A}" destId="{CC56B115-1941-4343-BB2F-03F058AB4FCF}" srcOrd="1" destOrd="0" parTransId="{BF62D33F-1E7C-4EDE-A1AC-DDE13798621B}" sibTransId="{D73CCD65-23FE-405F-888B-2BEB247095B4}"/>
    <dgm:cxn modelId="{568AB1AC-B6DD-4B58-B595-C1807220A3B0}" type="presOf" srcId="{D73CCD65-23FE-405F-888B-2BEB247095B4}" destId="{28E625DC-F135-424F-A6E3-27492F2B3746}" srcOrd="0" destOrd="0" presId="urn:microsoft.com/office/officeart/2005/8/layout/cycle2"/>
    <dgm:cxn modelId="{AFE897B0-01F9-4312-B9BF-6F5C14727929}" srcId="{F7FEB95C-44F8-410A-90EA-F47F13095F5A}" destId="{BD24B0F8-DDB8-4BCF-9B75-F6E61DF37B6E}" srcOrd="3" destOrd="0" parTransId="{CB31BF80-C1FB-43EC-AE99-64F34CB797DA}" sibTransId="{DADB7E2A-57EB-470B-B297-D605BDD8380F}"/>
    <dgm:cxn modelId="{0F8472F6-3EC8-49C2-944C-CBC618ED2CAD}" type="presParOf" srcId="{D6D1A184-DA6F-4B95-8F52-227C1CEEEBA1}" destId="{CCC05086-A86C-4325-AB7A-D6BAC1EC990A}" srcOrd="0" destOrd="0" presId="urn:microsoft.com/office/officeart/2005/8/layout/cycle2"/>
    <dgm:cxn modelId="{76E4DA1F-E843-45A4-99F3-81F315E101DB}" type="presParOf" srcId="{D6D1A184-DA6F-4B95-8F52-227C1CEEEBA1}" destId="{7326EDCB-26E6-438B-8B8D-DA99D35D6D86}" srcOrd="1" destOrd="0" presId="urn:microsoft.com/office/officeart/2005/8/layout/cycle2"/>
    <dgm:cxn modelId="{EE8A206F-FD05-4EE9-851E-9F286E0D42C8}" type="presParOf" srcId="{7326EDCB-26E6-438B-8B8D-DA99D35D6D86}" destId="{0F23CA00-4D2D-4BDF-87F3-FC1D4F891027}" srcOrd="0" destOrd="0" presId="urn:microsoft.com/office/officeart/2005/8/layout/cycle2"/>
    <dgm:cxn modelId="{0157ADB9-4F2B-4412-AEEC-85CD80A424F1}" type="presParOf" srcId="{D6D1A184-DA6F-4B95-8F52-227C1CEEEBA1}" destId="{89588114-7EF5-40B3-A4E6-49DDCD325D8F}" srcOrd="2" destOrd="0" presId="urn:microsoft.com/office/officeart/2005/8/layout/cycle2"/>
    <dgm:cxn modelId="{3FBBC916-872F-4AC0-AE56-FF8924D42938}" type="presParOf" srcId="{D6D1A184-DA6F-4B95-8F52-227C1CEEEBA1}" destId="{28E625DC-F135-424F-A6E3-27492F2B3746}" srcOrd="3" destOrd="0" presId="urn:microsoft.com/office/officeart/2005/8/layout/cycle2"/>
    <dgm:cxn modelId="{FD6C3F89-1C87-4551-9C07-6047ED73332D}" type="presParOf" srcId="{28E625DC-F135-424F-A6E3-27492F2B3746}" destId="{B1670045-A4D8-4025-8AA2-FCCF007CFF53}" srcOrd="0" destOrd="0" presId="urn:microsoft.com/office/officeart/2005/8/layout/cycle2"/>
    <dgm:cxn modelId="{404910DA-FB7B-440B-82A5-0CAE3DF70C3D}" type="presParOf" srcId="{D6D1A184-DA6F-4B95-8F52-227C1CEEEBA1}" destId="{0C7965F8-5C11-4CBD-A81C-14FF40F2CE60}" srcOrd="4" destOrd="0" presId="urn:microsoft.com/office/officeart/2005/8/layout/cycle2"/>
    <dgm:cxn modelId="{6F1B7F81-CE1A-49E9-B6D4-5D5EE3950821}" type="presParOf" srcId="{D6D1A184-DA6F-4B95-8F52-227C1CEEEBA1}" destId="{0962974F-F00C-4CA7-B2D0-0D0657C2A49C}" srcOrd="5" destOrd="0" presId="urn:microsoft.com/office/officeart/2005/8/layout/cycle2"/>
    <dgm:cxn modelId="{EF0D72C8-B052-449F-8E56-4D89F6018314}" type="presParOf" srcId="{0962974F-F00C-4CA7-B2D0-0D0657C2A49C}" destId="{F0408181-E17E-488C-ABFB-201951368DD0}" srcOrd="0" destOrd="0" presId="urn:microsoft.com/office/officeart/2005/8/layout/cycle2"/>
    <dgm:cxn modelId="{74F0BD64-94E5-4AB5-9264-49A4B67552FA}" type="presParOf" srcId="{D6D1A184-DA6F-4B95-8F52-227C1CEEEBA1}" destId="{7A36A77C-B8D5-4891-80A5-A935E81B6312}" srcOrd="6" destOrd="0" presId="urn:microsoft.com/office/officeart/2005/8/layout/cycle2"/>
    <dgm:cxn modelId="{79FE7DF2-4D02-498F-ACA5-1CE3A8DB83E8}" type="presParOf" srcId="{D6D1A184-DA6F-4B95-8F52-227C1CEEEBA1}" destId="{B192C3CF-D6CF-4DF0-806B-96B984AD389D}" srcOrd="7" destOrd="0" presId="urn:microsoft.com/office/officeart/2005/8/layout/cycle2"/>
    <dgm:cxn modelId="{0330CD3B-4CA2-4ED0-95E4-E0B186A63CF0}" type="presParOf" srcId="{B192C3CF-D6CF-4DF0-806B-96B984AD389D}" destId="{9EA10B96-6AB8-4791-AB8F-60976653250A}" srcOrd="0" destOrd="0" presId="urn:microsoft.com/office/officeart/2005/8/layout/cycle2"/>
    <dgm:cxn modelId="{D2805938-4CD1-4563-833E-213F6CB0D28D}" type="presParOf" srcId="{D6D1A184-DA6F-4B95-8F52-227C1CEEEBA1}" destId="{2F1AFCFB-3208-470F-9A05-CE12AC53CFE7}" srcOrd="8" destOrd="0" presId="urn:microsoft.com/office/officeart/2005/8/layout/cycle2"/>
    <dgm:cxn modelId="{F6954585-829E-47D4-A3C2-8EA77001988B}" type="presParOf" srcId="{D6D1A184-DA6F-4B95-8F52-227C1CEEEBA1}" destId="{7F7DA6F6-6358-4FDB-9F88-0CF7539EDDAF}" srcOrd="9" destOrd="0" presId="urn:microsoft.com/office/officeart/2005/8/layout/cycle2"/>
    <dgm:cxn modelId="{3D6F4B03-3460-48BF-9916-D6ADDB347D82}" type="presParOf" srcId="{7F7DA6F6-6358-4FDB-9F88-0CF7539EDDAF}" destId="{A644E93C-9BF0-423D-AE92-DCD0C77A6A15}" srcOrd="0" destOrd="0" presId="urn:microsoft.com/office/officeart/2005/8/layout/cycle2"/>
  </dgm:cxnLst>
  <dgm:bg>
    <a:noFill/>
  </dgm:bg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05086-A86C-4325-AB7A-D6BAC1EC990A}">
      <dsp:nvSpPr>
        <dsp:cNvPr id="0" name=""/>
        <dsp:cNvSpPr/>
      </dsp:nvSpPr>
      <dsp:spPr>
        <a:xfrm>
          <a:off x="2232248" y="0"/>
          <a:ext cx="2441356" cy="159914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Konsum</a:t>
          </a:r>
        </a:p>
      </dsp:txBody>
      <dsp:txXfrm>
        <a:off x="2589776" y="234190"/>
        <a:ext cx="1726300" cy="1130768"/>
      </dsp:txXfrm>
    </dsp:sp>
    <dsp:sp modelId="{7326EDCB-26E6-438B-8B8D-DA99D35D6D86}">
      <dsp:nvSpPr>
        <dsp:cNvPr id="0" name=""/>
        <dsp:cNvSpPr/>
      </dsp:nvSpPr>
      <dsp:spPr>
        <a:xfrm rot="2074704">
          <a:off x="4388585" y="1303564"/>
          <a:ext cx="374000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4398495" y="1379667"/>
        <a:ext cx="261800" cy="323828"/>
      </dsp:txXfrm>
    </dsp:sp>
    <dsp:sp modelId="{89588114-7EF5-40B3-A4E6-49DDCD325D8F}">
      <dsp:nvSpPr>
        <dsp:cNvPr id="0" name=""/>
        <dsp:cNvSpPr/>
      </dsp:nvSpPr>
      <dsp:spPr>
        <a:xfrm>
          <a:off x="4413491" y="1584180"/>
          <a:ext cx="2675376" cy="1599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Lebens-bewältigung           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Lebensgestaltung</a:t>
          </a:r>
        </a:p>
      </dsp:txBody>
      <dsp:txXfrm>
        <a:off x="4805291" y="1818370"/>
        <a:ext cx="1891776" cy="1130768"/>
      </dsp:txXfrm>
    </dsp:sp>
    <dsp:sp modelId="{28E625DC-F135-424F-A6E3-27492F2B3746}">
      <dsp:nvSpPr>
        <dsp:cNvPr id="0" name=""/>
        <dsp:cNvSpPr/>
      </dsp:nvSpPr>
      <dsp:spPr>
        <a:xfrm rot="6397195">
          <a:off x="5289050" y="3162551"/>
          <a:ext cx="298231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 rot="10800000">
        <a:off x="5346580" y="3227627"/>
        <a:ext cx="208762" cy="323828"/>
      </dsp:txXfrm>
    </dsp:sp>
    <dsp:sp modelId="{0C7965F8-5C11-4CBD-A81C-14FF40F2CE60}">
      <dsp:nvSpPr>
        <dsp:cNvPr id="0" name=""/>
        <dsp:cNvSpPr/>
      </dsp:nvSpPr>
      <dsp:spPr>
        <a:xfrm>
          <a:off x="3762387" y="3698019"/>
          <a:ext cx="2715658" cy="1599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Lernen durch Engagement</a:t>
          </a:r>
        </a:p>
      </dsp:txBody>
      <dsp:txXfrm>
        <a:off x="4160086" y="3932209"/>
        <a:ext cx="1920260" cy="1130768"/>
      </dsp:txXfrm>
    </dsp:sp>
    <dsp:sp modelId="{0962974F-F00C-4CA7-B2D0-0D0657C2A49C}">
      <dsp:nvSpPr>
        <dsp:cNvPr id="0" name=""/>
        <dsp:cNvSpPr/>
      </dsp:nvSpPr>
      <dsp:spPr>
        <a:xfrm rot="10800000">
          <a:off x="3095650" y="4227737"/>
          <a:ext cx="471161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 rot="10800000">
        <a:off x="3236998" y="4335679"/>
        <a:ext cx="329813" cy="323828"/>
      </dsp:txXfrm>
    </dsp:sp>
    <dsp:sp modelId="{7A36A77C-B8D5-4891-80A5-A935E81B6312}">
      <dsp:nvSpPr>
        <dsp:cNvPr id="0" name=""/>
        <dsp:cNvSpPr/>
      </dsp:nvSpPr>
      <dsp:spPr>
        <a:xfrm>
          <a:off x="432047" y="3698019"/>
          <a:ext cx="2441356" cy="159914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Ernährung</a:t>
          </a:r>
        </a:p>
      </dsp:txBody>
      <dsp:txXfrm>
        <a:off x="789575" y="3932209"/>
        <a:ext cx="1726300" cy="1130768"/>
      </dsp:txXfrm>
    </dsp:sp>
    <dsp:sp modelId="{B192C3CF-D6CF-4DF0-806B-96B984AD389D}">
      <dsp:nvSpPr>
        <dsp:cNvPr id="0" name=""/>
        <dsp:cNvSpPr/>
      </dsp:nvSpPr>
      <dsp:spPr>
        <a:xfrm rot="15529156">
          <a:off x="1276419" y="3143808"/>
          <a:ext cx="324121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 rot="10800000">
        <a:off x="1334464" y="3299445"/>
        <a:ext cx="226885" cy="323828"/>
      </dsp:txXfrm>
    </dsp:sp>
    <dsp:sp modelId="{2F1AFCFB-3208-470F-9A05-CE12AC53CFE7}">
      <dsp:nvSpPr>
        <dsp:cNvPr id="0" name=""/>
        <dsp:cNvSpPr/>
      </dsp:nvSpPr>
      <dsp:spPr>
        <a:xfrm>
          <a:off x="0" y="1512163"/>
          <a:ext cx="2441356" cy="1599148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Gesundheit</a:t>
          </a:r>
        </a:p>
      </dsp:txBody>
      <dsp:txXfrm>
        <a:off x="357528" y="1746353"/>
        <a:ext cx="1726300" cy="1130768"/>
      </dsp:txXfrm>
    </dsp:sp>
    <dsp:sp modelId="{7F7DA6F6-6358-4FDB-9F88-0CF7539EDDAF}">
      <dsp:nvSpPr>
        <dsp:cNvPr id="0" name=""/>
        <dsp:cNvSpPr/>
      </dsp:nvSpPr>
      <dsp:spPr>
        <a:xfrm rot="19553137">
          <a:off x="2157468" y="1291237"/>
          <a:ext cx="342612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166312" y="1428002"/>
        <a:ext cx="239828" cy="323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05086-A86C-4325-AB7A-D6BAC1EC990A}">
      <dsp:nvSpPr>
        <dsp:cNvPr id="0" name=""/>
        <dsp:cNvSpPr/>
      </dsp:nvSpPr>
      <dsp:spPr>
        <a:xfrm>
          <a:off x="2219779" y="20154"/>
          <a:ext cx="2441356" cy="159914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Konsum</a:t>
          </a:r>
        </a:p>
      </dsp:txBody>
      <dsp:txXfrm>
        <a:off x="2577307" y="254344"/>
        <a:ext cx="1726300" cy="1130768"/>
      </dsp:txXfrm>
    </dsp:sp>
    <dsp:sp modelId="{7326EDCB-26E6-438B-8B8D-DA99D35D6D86}">
      <dsp:nvSpPr>
        <dsp:cNvPr id="0" name=""/>
        <dsp:cNvSpPr/>
      </dsp:nvSpPr>
      <dsp:spPr>
        <a:xfrm rot="2045541">
          <a:off x="4384449" y="1313655"/>
          <a:ext cx="368873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4393958" y="1390582"/>
        <a:ext cx="258211" cy="323828"/>
      </dsp:txXfrm>
    </dsp:sp>
    <dsp:sp modelId="{89588114-7EF5-40B3-A4E6-49DDCD325D8F}">
      <dsp:nvSpPr>
        <dsp:cNvPr id="0" name=""/>
        <dsp:cNvSpPr/>
      </dsp:nvSpPr>
      <dsp:spPr>
        <a:xfrm>
          <a:off x="4413491" y="1584180"/>
          <a:ext cx="2675376" cy="1599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Lebens-bewältigung           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Lebensgestaltung</a:t>
          </a:r>
        </a:p>
      </dsp:txBody>
      <dsp:txXfrm>
        <a:off x="4805291" y="1818370"/>
        <a:ext cx="1891776" cy="1130768"/>
      </dsp:txXfrm>
    </dsp:sp>
    <dsp:sp modelId="{28E625DC-F135-424F-A6E3-27492F2B3746}">
      <dsp:nvSpPr>
        <dsp:cNvPr id="0" name=""/>
        <dsp:cNvSpPr/>
      </dsp:nvSpPr>
      <dsp:spPr>
        <a:xfrm rot="6397195">
          <a:off x="5289050" y="3162551"/>
          <a:ext cx="298231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 rot="10800000">
        <a:off x="5346580" y="3227627"/>
        <a:ext cx="208762" cy="323828"/>
      </dsp:txXfrm>
    </dsp:sp>
    <dsp:sp modelId="{0C7965F8-5C11-4CBD-A81C-14FF40F2CE60}">
      <dsp:nvSpPr>
        <dsp:cNvPr id="0" name=""/>
        <dsp:cNvSpPr/>
      </dsp:nvSpPr>
      <dsp:spPr>
        <a:xfrm>
          <a:off x="3762387" y="3698019"/>
          <a:ext cx="2715658" cy="15991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Lernen durch Engagement</a:t>
          </a:r>
        </a:p>
      </dsp:txBody>
      <dsp:txXfrm>
        <a:off x="4160086" y="3932209"/>
        <a:ext cx="1920260" cy="1130768"/>
      </dsp:txXfrm>
    </dsp:sp>
    <dsp:sp modelId="{0962974F-F00C-4CA7-B2D0-0D0657C2A49C}">
      <dsp:nvSpPr>
        <dsp:cNvPr id="0" name=""/>
        <dsp:cNvSpPr/>
      </dsp:nvSpPr>
      <dsp:spPr>
        <a:xfrm rot="10800000">
          <a:off x="3095650" y="4227737"/>
          <a:ext cx="471161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 rot="10800000">
        <a:off x="3236998" y="4335679"/>
        <a:ext cx="329813" cy="323828"/>
      </dsp:txXfrm>
    </dsp:sp>
    <dsp:sp modelId="{7A36A77C-B8D5-4891-80A5-A935E81B6312}">
      <dsp:nvSpPr>
        <dsp:cNvPr id="0" name=""/>
        <dsp:cNvSpPr/>
      </dsp:nvSpPr>
      <dsp:spPr>
        <a:xfrm>
          <a:off x="432047" y="3698019"/>
          <a:ext cx="2441356" cy="159914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Ernährung</a:t>
          </a:r>
        </a:p>
      </dsp:txBody>
      <dsp:txXfrm>
        <a:off x="789575" y="3932209"/>
        <a:ext cx="1726300" cy="1130768"/>
      </dsp:txXfrm>
    </dsp:sp>
    <dsp:sp modelId="{B192C3CF-D6CF-4DF0-806B-96B984AD389D}">
      <dsp:nvSpPr>
        <dsp:cNvPr id="0" name=""/>
        <dsp:cNvSpPr/>
      </dsp:nvSpPr>
      <dsp:spPr>
        <a:xfrm rot="15529156">
          <a:off x="1276419" y="3143808"/>
          <a:ext cx="324121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 rot="10800000">
        <a:off x="1334464" y="3299445"/>
        <a:ext cx="226885" cy="323828"/>
      </dsp:txXfrm>
    </dsp:sp>
    <dsp:sp modelId="{2F1AFCFB-3208-470F-9A05-CE12AC53CFE7}">
      <dsp:nvSpPr>
        <dsp:cNvPr id="0" name=""/>
        <dsp:cNvSpPr/>
      </dsp:nvSpPr>
      <dsp:spPr>
        <a:xfrm>
          <a:off x="0" y="1512163"/>
          <a:ext cx="2441356" cy="1599148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Gesundheit</a:t>
          </a:r>
        </a:p>
      </dsp:txBody>
      <dsp:txXfrm>
        <a:off x="357528" y="1746353"/>
        <a:ext cx="1726300" cy="1130768"/>
      </dsp:txXfrm>
    </dsp:sp>
    <dsp:sp modelId="{7F7DA6F6-6358-4FDB-9F88-0CF7539EDDAF}">
      <dsp:nvSpPr>
        <dsp:cNvPr id="0" name=""/>
        <dsp:cNvSpPr/>
      </dsp:nvSpPr>
      <dsp:spPr>
        <a:xfrm rot="19565596">
          <a:off x="2158108" y="1301078"/>
          <a:ext cx="329443" cy="539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166511" y="1436587"/>
        <a:ext cx="230610" cy="32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1201C-7807-864E-A6D5-63463CD5B1A1}" type="datetimeFigureOut">
              <a:rPr lang="de-DE" smtClean="0"/>
              <a:pPr/>
              <a:t>13.02.2025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788D5-E12F-414D-9D83-0B68FD58A2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219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91095-09BE-42BC-8A68-C02ACD198806}" type="datetimeFigureOut">
              <a:rPr lang="de-DE" smtClean="0"/>
              <a:pPr/>
              <a:t>13.02.2025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BAAB8-CB03-474D-85D1-731E863D5F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6807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AB8-CB03-474D-85D1-731E863D5F1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60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EAFE-3C45-B046-A5A1-FFBE7EB57042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70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087B-EC42-A844-BB68-0AD2308A84E0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89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3047-DEF0-3F4F-9CFB-C4E6927E1B86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75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E0FE-9F2A-044C-963E-2FA0A0B4EFB0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6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9C36-7D79-B945-A9B1-22CF18B3252E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21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E8C0-F561-9544-B90E-34BC1B090F60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53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AF07-0C06-DD4E-B24A-0F7DBE2AD757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57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427C-3F24-9544-970F-EEDF05BC3277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3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16C-D32F-7941-96CD-2E9D02D42A6E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1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DC2-6937-6D4C-8AA9-064E4948DE58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98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AF8D-87BC-A944-99AA-13902329096C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6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1265-A2BA-CD45-A984-A2A877479FC6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Fachschaft AES, Realschule Hechingen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FBFF-E0A5-4EFB-80CD-0BAFC063C87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4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632" y="2798520"/>
            <a:ext cx="738565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kern="1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Alltagskultur</a:t>
            </a:r>
            <a:r>
              <a:rPr lang="en-US" sz="3300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  <a:r>
              <a:rPr lang="en-US" sz="3300" kern="1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Ernährung</a:t>
            </a:r>
            <a:r>
              <a:rPr lang="en-US" sz="3300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  <a:r>
              <a:rPr lang="en-US" sz="3300" kern="1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Soziales</a:t>
            </a: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Bildergebnis fÃ¼r Modeindustrie">
            <a:extLst>
              <a:ext uri="{FF2B5EF4-FFF2-40B4-BE49-F238E27FC236}">
                <a16:creationId xmlns:a16="http://schemas.microsoft.com/office/drawing/2014/main" id="{AFB443E7-B97D-45AF-B7E4-9BCD629DE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8" b="2"/>
          <a:stretch/>
        </p:blipFill>
        <p:spPr bwMode="auto">
          <a:xfrm>
            <a:off x="2736990" y="3"/>
            <a:ext cx="3457020" cy="2130473"/>
          </a:xfrm>
          <a:custGeom>
            <a:avLst/>
            <a:gdLst>
              <a:gd name="connsiteX0" fmla="*/ 986689 w 4609359"/>
              <a:gd name="connsiteY0" fmla="*/ 0 h 2130473"/>
              <a:gd name="connsiteX1" fmla="*/ 4609359 w 4609359"/>
              <a:gd name="connsiteY1" fmla="*/ 0 h 2130473"/>
              <a:gd name="connsiteX2" fmla="*/ 3622670 w 4609359"/>
              <a:gd name="connsiteY2" fmla="*/ 2130473 h 2130473"/>
              <a:gd name="connsiteX3" fmla="*/ 0 w 4609359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Ã¼r BÃ¼geln">
            <a:extLst>
              <a:ext uri="{FF2B5EF4-FFF2-40B4-BE49-F238E27FC236}">
                <a16:creationId xmlns:a16="http://schemas.microsoft.com/office/drawing/2014/main" id="{E16B9730-09F5-4183-8C36-2CF1AC5BB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2" b="2"/>
          <a:stretch/>
        </p:blipFill>
        <p:spPr bwMode="auto">
          <a:xfrm>
            <a:off x="20" y="-6954"/>
            <a:ext cx="3356335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gebnis fÃ¼r Altenheim und schÃ¼ler">
            <a:extLst>
              <a:ext uri="{FF2B5EF4-FFF2-40B4-BE49-F238E27FC236}">
                <a16:creationId xmlns:a16="http://schemas.microsoft.com/office/drawing/2014/main" id="{3D074D9E-7840-410F-B56C-400C4E33E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3" b="3"/>
          <a:stretch/>
        </p:blipFill>
        <p:spPr bwMode="auto">
          <a:xfrm>
            <a:off x="5573505" y="1"/>
            <a:ext cx="3570495" cy="2130473"/>
          </a:xfrm>
          <a:custGeom>
            <a:avLst/>
            <a:gdLst>
              <a:gd name="connsiteX0" fmla="*/ 986689 w 4760659"/>
              <a:gd name="connsiteY0" fmla="*/ 0 h 2130473"/>
              <a:gd name="connsiteX1" fmla="*/ 4760659 w 4760659"/>
              <a:gd name="connsiteY1" fmla="*/ 0 h 2130473"/>
              <a:gd name="connsiteX2" fmla="*/ 4760659 w 4760659"/>
              <a:gd name="connsiteY2" fmla="*/ 2130473 h 2130473"/>
              <a:gd name="connsiteX3" fmla="*/ 0 w 4760659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89712" y="4235872"/>
            <a:ext cx="3977030" cy="2907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Fachschaft AES, Realschule Hechingen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15112" y="4235872"/>
            <a:ext cx="1900238" cy="2907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4D8AB2A5-5571-024D-98EC-3CCAAFF47BF4}" type="datetime1"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2/13/2025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Picture 4" descr="Bildergebnis fÃ¼r Einkaufen">
            <a:extLst>
              <a:ext uri="{FF2B5EF4-FFF2-40B4-BE49-F238E27FC236}">
                <a16:creationId xmlns:a16="http://schemas.microsoft.com/office/drawing/2014/main" id="{F428253E-FC6E-4C67-A9DA-CB8802879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1" b="9460"/>
          <a:stretch/>
        </p:blipFill>
        <p:spPr bwMode="auto">
          <a:xfrm>
            <a:off x="5787645" y="4683319"/>
            <a:ext cx="3356355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dergebnis fÃ¼r Biolabel">
            <a:extLst>
              <a:ext uri="{FF2B5EF4-FFF2-40B4-BE49-F238E27FC236}">
                <a16:creationId xmlns:a16="http://schemas.microsoft.com/office/drawing/2014/main" id="{4D0ABBED-92FA-4FB3-B3D5-70028F7E7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7" r="1" b="8081"/>
          <a:stretch/>
        </p:blipFill>
        <p:spPr bwMode="auto">
          <a:xfrm>
            <a:off x="3029802" y="4682838"/>
            <a:ext cx="3392730" cy="2175160"/>
          </a:xfrm>
          <a:custGeom>
            <a:avLst/>
            <a:gdLst>
              <a:gd name="connsiteX0" fmla="*/ 0 w 4523640"/>
              <a:gd name="connsiteY0" fmla="*/ 0 h 2175160"/>
              <a:gd name="connsiteX1" fmla="*/ 4523640 w 4523640"/>
              <a:gd name="connsiteY1" fmla="*/ 0 h 2175160"/>
              <a:gd name="connsiteX2" fmla="*/ 3516256 w 4523640"/>
              <a:gd name="connsiteY2" fmla="*/ 2175160 h 2175160"/>
              <a:gd name="connsiteX3" fmla="*/ 0 w 4523640"/>
              <a:gd name="connsiteY3" fmla="*/ 2175160 h 2175160"/>
              <a:gd name="connsiteX4" fmla="*/ 0 w 4523640"/>
              <a:gd name="connsiteY4" fmla="*/ 2174920 h 2175160"/>
              <a:gd name="connsiteX5" fmla="*/ 14159 w 4523640"/>
              <a:gd name="connsiteY5" fmla="*/ 2174920 h 2175160"/>
              <a:gd name="connsiteX6" fmla="*/ 1021100 w 4523640"/>
              <a:gd name="connsiteY6" fmla="*/ 718 h 2175160"/>
              <a:gd name="connsiteX7" fmla="*/ 0 w 4523640"/>
              <a:gd name="connsiteY7" fmla="*/ 718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3640" h="217516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ergebnis fÃ¼r Alltagskultur und gesundheit">
            <a:extLst>
              <a:ext uri="{FF2B5EF4-FFF2-40B4-BE49-F238E27FC236}">
                <a16:creationId xmlns:a16="http://schemas.microsoft.com/office/drawing/2014/main" id="{989B1D4F-782E-40F8-A283-937F71B65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" b="8588"/>
          <a:stretch/>
        </p:blipFill>
        <p:spPr bwMode="auto">
          <a:xfrm>
            <a:off x="-1" y="4689793"/>
            <a:ext cx="3681617" cy="2175160"/>
          </a:xfrm>
          <a:custGeom>
            <a:avLst/>
            <a:gdLst>
              <a:gd name="connsiteX0" fmla="*/ 0 w 4908824"/>
              <a:gd name="connsiteY0" fmla="*/ 0 h 2175160"/>
              <a:gd name="connsiteX1" fmla="*/ 4908824 w 4908824"/>
              <a:gd name="connsiteY1" fmla="*/ 0 h 2175160"/>
              <a:gd name="connsiteX2" fmla="*/ 3901440 w 4908824"/>
              <a:gd name="connsiteY2" fmla="*/ 2175160 h 2175160"/>
              <a:gd name="connsiteX3" fmla="*/ 0 w 4908824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8824" h="217516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4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70992" y="1196752"/>
            <a:ext cx="7488832" cy="489654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90664" y="3212976"/>
            <a:ext cx="2849488" cy="86409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dirty="0"/>
              <a:t>Ernährung</a:t>
            </a:r>
          </a:p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491F-4C86-9645-A857-9706E9532DDF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0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AEE74-9AF6-C4EF-EE43-72BE7134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Ernährung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CCBAAD-2059-1952-7FFF-165BF91A6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Essen ist mehr als satt werden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Essen und Wohlbefinden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b="0" dirty="0"/>
              <a:t>Einflussfaktoren auf unseren Geschmack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Ausgewogene Ernährung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33ECB6-CB71-629F-7FDA-C191B47C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E0FE-9F2A-044C-963E-2FA0A0B4EFB0}" type="datetime1">
              <a:rPr lang="de-DE" smtClean="0"/>
              <a:pPr/>
              <a:t>13.02.2025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468F6B-3452-284F-989A-0D3E5995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C755FB-E137-581A-6DB3-4A5B3FA6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429000"/>
            <a:ext cx="2798307" cy="2334970"/>
          </a:xfrm>
          <a:prstGeom prst="rect">
            <a:avLst/>
          </a:prstGeom>
        </p:spPr>
      </p:pic>
      <p:pic>
        <p:nvPicPr>
          <p:cNvPr id="1026" name="Picture 2" descr="BZfE-Ernährungspyramide: IN FORM">
            <a:extLst>
              <a:ext uri="{FF2B5EF4-FFF2-40B4-BE49-F238E27FC236}">
                <a16:creationId xmlns:a16="http://schemas.microsoft.com/office/drawing/2014/main" id="{07AAEC56-14DE-AF66-6D62-A659FAA3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8" y="4014609"/>
            <a:ext cx="3960440" cy="22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55576" y="1340768"/>
            <a:ext cx="7488832" cy="48965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4680" y="3284984"/>
            <a:ext cx="2489448" cy="7920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dirty="0"/>
              <a:t>Gesundheit</a:t>
            </a:r>
          </a:p>
          <a:p>
            <a:pPr algn="ctr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A664-71C9-D549-984A-0EDF8993B2E1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69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FA6B1-10B5-A3C1-1DB2-E34FFD59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Gesundheit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0AC477C-5040-3093-596C-DA7FFA4C2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648" y="1572547"/>
            <a:ext cx="3124672" cy="267171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5FFF0-F224-2C73-789F-1909CAE1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E0FE-9F2A-044C-963E-2FA0A0B4EFB0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453030-45F4-FE5B-5F07-B2C37BD1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67010C-8C4C-80D2-D646-AA3B9DAF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20" y="1572546"/>
            <a:ext cx="3546924" cy="26717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9602527-1AE7-85BA-F702-661787D86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02" y="4221609"/>
            <a:ext cx="2669418" cy="20165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5DC214-ADBC-F635-1451-87D4B4B6D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181" y="4251308"/>
            <a:ext cx="2445664" cy="16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39552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Alltagskultur - Ernährung - Soziales</a:t>
            </a:r>
          </a:p>
        </p:txBody>
      </p:sp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2690655903"/>
              </p:ext>
            </p:extLst>
          </p:nvPr>
        </p:nvGraphicFramePr>
        <p:xfrm>
          <a:off x="971600" y="1124744"/>
          <a:ext cx="7088868" cy="529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496795" cy="89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5" y="2924944"/>
            <a:ext cx="344395" cy="6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24" y="3163960"/>
            <a:ext cx="344395" cy="6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70" y="2900499"/>
            <a:ext cx="344395" cy="6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13" y="4212199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51" y="4499487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86" y="4115974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62" y="4475397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91" y="4026678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867-C2A1-1543-8F7B-E4377C460A99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33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Benotung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1720" y="2217276"/>
            <a:ext cx="4690864" cy="9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dirty="0"/>
              <a:t>4	:	 2	 :	 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30288" y="31409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Klassenarbeiten    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0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7A26-B0F2-A549-AE01-EEEB83C9067D}" type="datetime1">
              <a:rPr lang="de-DE" smtClean="0"/>
              <a:pPr/>
              <a:t>13.02.2025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4275544" cy="211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563886" y="3140968"/>
            <a:ext cx="2241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Mündliche Noten    :</a:t>
            </a:r>
          </a:p>
        </p:txBody>
      </p:sp>
      <p:sp>
        <p:nvSpPr>
          <p:cNvPr id="11" name="Rechteck 10"/>
          <p:cNvSpPr/>
          <p:nvPr/>
        </p:nvSpPr>
        <p:spPr>
          <a:xfrm>
            <a:off x="5580114" y="3152182"/>
            <a:ext cx="2031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Sonstige Noten </a:t>
            </a:r>
          </a:p>
        </p:txBody>
      </p:sp>
    </p:spTree>
    <p:extLst>
      <p:ext uri="{BB962C8B-B14F-4D97-AF65-F5344CB8AC3E}">
        <p14:creationId xmlns:p14="http://schemas.microsoft.com/office/powerpoint/2010/main" val="77465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16C-D32F-7941-96CD-2E9D02D42A6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Fachschaft AES, Realschule Hechingen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47664" y="19237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Abschluss </a:t>
            </a:r>
          </a:p>
          <a:p>
            <a:r>
              <a:rPr lang="de-DE" dirty="0"/>
              <a:t>Klasse 9 G-Niveau</a:t>
            </a:r>
          </a:p>
        </p:txBody>
      </p:sp>
      <p:sp>
        <p:nvSpPr>
          <p:cNvPr id="10" name="Rechteck 9"/>
          <p:cNvSpPr/>
          <p:nvPr/>
        </p:nvSpPr>
        <p:spPr>
          <a:xfrm>
            <a:off x="6180976" y="1916832"/>
            <a:ext cx="2022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Abschluss </a:t>
            </a:r>
          </a:p>
          <a:p>
            <a:r>
              <a:rPr lang="de-DE" dirty="0"/>
              <a:t>Klasse 10 M-Niveau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45196" y="41308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Prüfungsfächer </a:t>
            </a:r>
          </a:p>
          <a:p>
            <a:pPr algn="ctr"/>
            <a:r>
              <a:rPr lang="de-DE" sz="3600" dirty="0"/>
              <a:t>in der schriftlichen Prüfung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96" y="2708920"/>
            <a:ext cx="7180287" cy="29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3683211" y="2570059"/>
            <a:ext cx="2304256" cy="3307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22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BC479-800F-9D71-B0CF-F7AA28E1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4830A9-F3EB-FC5B-B31F-C0483FBD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16C-D32F-7941-96CD-2E9D02D42A6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446C59-96DA-A875-F86D-3881C1E3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Fachschaft AES, Realschule Hechingen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130968-6034-4AC0-015B-8CA0AC0A33AB}"/>
              </a:ext>
            </a:extLst>
          </p:cNvPr>
          <p:cNvSpPr txBox="1"/>
          <p:nvPr/>
        </p:nvSpPr>
        <p:spPr>
          <a:xfrm>
            <a:off x="1245196" y="65756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Abschlussprüfung AES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3445E94-D964-293A-3720-4AEDCA2B1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85370"/>
              </p:ext>
            </p:extLst>
          </p:nvPr>
        </p:nvGraphicFramePr>
        <p:xfrm>
          <a:off x="1524000" y="16288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91794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62560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Schriftliche Prüfung (90min)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Praktische Prüfung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83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Pflichtteil A (vier Aufgaben)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Praktischer Teil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6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Wahlteil</a:t>
                      </a:r>
                      <a:r>
                        <a:rPr lang="de-DE" dirty="0"/>
                        <a:t> B (eine von zwei Aufgaben)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Prüfungsgespräch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8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88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F150A2-3480-886D-8F65-7388625B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16C-D32F-7941-96CD-2E9D02D42A6E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86A790-DD9D-D190-F5F2-50AD43A1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D978FB-085A-BE5A-5971-EF4AAFBDDBB7}"/>
              </a:ext>
            </a:extLst>
          </p:cNvPr>
          <p:cNvSpPr txBox="1"/>
          <p:nvPr/>
        </p:nvSpPr>
        <p:spPr>
          <a:xfrm>
            <a:off x="1187624" y="4766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AES passt zu dir, wenn du…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A1A1A84-9B33-5DB5-30B6-BD83F2751CF5}"/>
              </a:ext>
            </a:extLst>
          </p:cNvPr>
          <p:cNvSpPr txBox="1">
            <a:spLocks/>
          </p:cNvSpPr>
          <p:nvPr/>
        </p:nvSpPr>
        <p:spPr>
          <a:xfrm>
            <a:off x="611560" y="1340768"/>
            <a:ext cx="7715200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neugierig auf die Inhalte in dem Fach AES bist. </a:t>
            </a:r>
          </a:p>
          <a:p>
            <a:r>
              <a:rPr lang="de-DE" dirty="0"/>
              <a:t>bereit bist im Team zusammen zu arbeiten. </a:t>
            </a:r>
          </a:p>
          <a:p>
            <a:r>
              <a:rPr lang="de-DE" dirty="0"/>
              <a:t>Lust hast auch anspruchsvolle Gerichte auszuprobieren.</a:t>
            </a:r>
          </a:p>
          <a:p>
            <a:r>
              <a:rPr lang="de-DE" dirty="0"/>
              <a:t>lernen möchtest, wie man textile Werkstücke herstellen kann.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0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         Vielen Dank für Ihre Aufmerksamkeit!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F544-93F5-BE4F-AEE8-13F89292B622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56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39552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Alltagskultur - Ernährung - Soziales</a:t>
            </a:r>
          </a:p>
        </p:txBody>
      </p:sp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1742734437"/>
              </p:ext>
            </p:extLst>
          </p:nvPr>
        </p:nvGraphicFramePr>
        <p:xfrm>
          <a:off x="971600" y="1124744"/>
          <a:ext cx="7088868" cy="529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496795" cy="89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5" y="2924944"/>
            <a:ext cx="344395" cy="6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24" y="3163960"/>
            <a:ext cx="344395" cy="6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70" y="2900499"/>
            <a:ext cx="344395" cy="6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13" y="4212199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51" y="4499487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86" y="4115974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62" y="4475397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91" y="4026678"/>
            <a:ext cx="232752" cy="4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D5A0-8A0D-4C45-8987-73E9491B9A2A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de-DE" dirty="0"/>
              <a:t>Fachschaft AES, Realschule Hechingen</a:t>
            </a:r>
          </a:p>
        </p:txBody>
      </p:sp>
    </p:spTree>
    <p:extLst>
      <p:ext uri="{BB962C8B-B14F-4D97-AF65-F5344CB8AC3E}">
        <p14:creationId xmlns:p14="http://schemas.microsoft.com/office/powerpoint/2010/main" val="1164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CC05086-A86C-4325-AB7A-D6BAC1EC9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326EDCB-26E6-438B-8B8D-DA99D35D6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9588114-7EF5-40B3-A4E6-49DDCD325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8E625DC-F135-424F-A6E3-27492F2B3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C7965F8-5C11-4CBD-A81C-14FF40F2C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962974F-F00C-4CA7-B2D0-0D0657C2A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A36A77C-B8D5-4891-80A5-A935E81B6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192C3CF-D6CF-4DF0-806B-96B984AD3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F1AFCFB-3208-470F-9A05-CE12AC53C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F7DA6F6-6358-4FDB-9F88-0CF7539ED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27584" y="836712"/>
            <a:ext cx="7488832" cy="489654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5856" y="2946648"/>
            <a:ext cx="2345432" cy="676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     </a:t>
            </a:r>
            <a:r>
              <a:rPr lang="de-DE" sz="5200" dirty="0"/>
              <a:t>Konsum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561-9FC9-4748-852D-6AC4AC479B3D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de-DE" dirty="0"/>
              <a:t>Fachschaft AES, Realschule Hechingen</a:t>
            </a:r>
          </a:p>
        </p:txBody>
      </p:sp>
    </p:spTree>
    <p:extLst>
      <p:ext uri="{BB962C8B-B14F-4D97-AF65-F5344CB8AC3E}">
        <p14:creationId xmlns:p14="http://schemas.microsoft.com/office/powerpoint/2010/main" val="264097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265C5-4866-EFB0-7FC3-61E58965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Konsum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BE4036-52D5-EC93-4692-4F5C6685F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Verkaufsstrategien im Supermarkt 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7890D8-C8BD-F1F8-3242-E37978E7B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Vergleichen und Bewerten von</a:t>
            </a:r>
          </a:p>
          <a:p>
            <a:r>
              <a:rPr lang="de-DE" dirty="0"/>
              <a:t>Produkten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7EC776-0722-59AD-6D5B-6168F40B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AF07-0C06-DD4E-B24A-0F7DBE2AD757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444B8C-80F4-2AAE-3662-4DB25016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9EFBBA-7F6A-50F0-7644-FF06D3DA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53" y="2694991"/>
            <a:ext cx="3834716" cy="2328874"/>
          </a:xfrm>
          <a:prstGeom prst="rect">
            <a:avLst/>
          </a:prstGeom>
        </p:spPr>
      </p:pic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E83BCBC2-8655-46DC-4C4C-5DA917A6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609850"/>
            <a:ext cx="1266825" cy="16383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62F4CD-B682-5508-0F58-CE2859852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608" y="2414551"/>
            <a:ext cx="2389839" cy="260931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5BF36E9-D362-F1BE-4562-9307D5BEE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370" y="4260060"/>
            <a:ext cx="1339053" cy="13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439CC-82A9-6161-2A15-674EC4E1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5A3F21-BADA-A2E1-ACAF-689E738B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/>
              <a:t>der Umwelt und den Mitmenschen zuliebe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saisonales, regionales Essen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Bioprodukte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Fairtrade-Produkte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Fleischkonsum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Abfallvermeidung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20F35-9CA5-0B23-FD55-5D0AB550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E0FE-9F2A-044C-963E-2FA0A0B4EFB0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2D089C-6E5A-D968-F367-654DDF11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Fachschaft AES, Realschule Hechingen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121632-A682-A976-4683-F213B953A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564904"/>
            <a:ext cx="2889754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4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27584" y="980728"/>
            <a:ext cx="7488832" cy="489654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771800" y="2636912"/>
            <a:ext cx="3425552" cy="19442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de-DE" dirty="0"/>
              <a:t>     </a:t>
            </a:r>
            <a:r>
              <a:rPr lang="de-DE" sz="5200" dirty="0"/>
              <a:t>Lebensbewältigung</a:t>
            </a:r>
          </a:p>
          <a:p>
            <a:pPr marL="0" indent="0" algn="ctr">
              <a:buNone/>
            </a:pPr>
            <a:r>
              <a:rPr lang="de-DE" sz="5200" dirty="0"/>
              <a:t>&amp;</a:t>
            </a:r>
          </a:p>
          <a:p>
            <a:pPr marL="0" indent="0" algn="ctr">
              <a:buNone/>
            </a:pPr>
            <a:r>
              <a:rPr lang="de-DE" sz="5200" dirty="0"/>
              <a:t>Lebensgestaltung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1ECB-A768-CC40-AEDA-CC8B9F46299A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66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478" y="548680"/>
            <a:ext cx="8586018" cy="792088"/>
          </a:xfrm>
        </p:spPr>
        <p:txBody>
          <a:bodyPr>
            <a:normAutofit fontScale="90000"/>
          </a:bodyPr>
          <a:lstStyle/>
          <a:p>
            <a:pPr marL="0" lvl="0" indent="0" algn="l">
              <a:spcAft>
                <a:spcPts val="0"/>
              </a:spcAft>
            </a:pPr>
            <a:r>
              <a:rPr lang="de-DE" dirty="0"/>
              <a:t>Lebensbewältigung &amp; Lebensgestaltung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3EE0-6FE2-1D4D-8914-F57D39F5D46B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441" y="4025188"/>
            <a:ext cx="4562290" cy="177422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570" y="2233643"/>
            <a:ext cx="6858000" cy="1778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376775" y="161877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Marker Felt"/>
                <a:cs typeface="Marker Felt"/>
              </a:rPr>
              <a:t>Meine erste Wohnung</a:t>
            </a:r>
            <a:endParaRPr lang="de-DE" dirty="0">
              <a:latin typeface="Marker Felt"/>
              <a:cs typeface="Marker Felt"/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553632"/>
            <a:ext cx="914400" cy="889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57285" y="192189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Marker Felt"/>
                <a:cs typeface="Marker Felt"/>
              </a:rPr>
              <a:t>Zusammenleben</a:t>
            </a:r>
            <a:endParaRPr lang="de-DE" dirty="0">
              <a:latin typeface="Marker Felt"/>
              <a:cs typeface="Marker Fel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18441" y="4025188"/>
            <a:ext cx="134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Marker Felt"/>
                <a:cs typeface="Marker Felt"/>
              </a:rPr>
              <a:t>Geld</a:t>
            </a:r>
            <a:endParaRPr lang="de-DE" dirty="0">
              <a:latin typeface="Marker Felt"/>
              <a:cs typeface="Marker Felt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980731" y="4199249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Marker Felt"/>
                <a:cs typeface="Marker Felt"/>
              </a:rPr>
              <a:t>Beruf</a:t>
            </a:r>
            <a:endParaRPr lang="de-DE" dirty="0">
              <a:latin typeface="Marker Felt"/>
              <a:cs typeface="Marker Felt"/>
            </a:endParaRPr>
          </a:p>
        </p:txBody>
      </p:sp>
      <p:pic>
        <p:nvPicPr>
          <p:cNvPr id="4098" name="Picture 2" descr="Bildergebnis fÃ¼r berufsgruppen pflege">
            <a:extLst>
              <a:ext uri="{FF2B5EF4-FFF2-40B4-BE49-F238E27FC236}">
                <a16:creationId xmlns:a16="http://schemas.microsoft.com/office/drawing/2014/main" id="{409DFCDC-5152-41F8-A211-28C3CFD8C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/>
          <a:stretch/>
        </p:blipFill>
        <p:spPr bwMode="auto">
          <a:xfrm>
            <a:off x="5080279" y="4502721"/>
            <a:ext cx="3645280" cy="14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70992" y="980728"/>
            <a:ext cx="7488832" cy="48965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0624" y="3068960"/>
            <a:ext cx="3569568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Lernen durch Engagement</a:t>
            </a:r>
          </a:p>
          <a:p>
            <a:pPr marL="0" lvl="0" indent="0" algn="ctr">
              <a:buNone/>
            </a:pPr>
            <a:endParaRPr lang="de-DE" dirty="0"/>
          </a:p>
          <a:p>
            <a:pPr algn="ctr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FFC1-2132-3A46-90B2-26A350672455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0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4000" dirty="0"/>
              <a:t>Lernen durch Engagement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286F-B805-C947-BC12-A3EB8DB0CFAE}" type="datetime1">
              <a:rPr lang="de-DE" smtClean="0"/>
              <a:pPr/>
              <a:t>13.02.2025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de-DE"/>
              <a:t>Fachschaft AES, Realschule Hechingen</a:t>
            </a:r>
            <a:endParaRPr lang="de-DE" dirty="0"/>
          </a:p>
        </p:txBody>
      </p:sp>
      <p:pic>
        <p:nvPicPr>
          <p:cNvPr id="5122" name="Picture 2" descr="Bildergebnis fÃ¼r lernen durch engagement">
            <a:extLst>
              <a:ext uri="{FF2B5EF4-FFF2-40B4-BE49-F238E27FC236}">
                <a16:creationId xmlns:a16="http://schemas.microsoft.com/office/drawing/2014/main" id="{09F48D75-5160-48F4-B60E-68B671AF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00" y="1228565"/>
            <a:ext cx="2852641" cy="190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rgebnis fÃ¼r wÃ¼rde hÃ¤tte kÃ¶nnte">
            <a:extLst>
              <a:ext uri="{FF2B5EF4-FFF2-40B4-BE49-F238E27FC236}">
                <a16:creationId xmlns:a16="http://schemas.microsoft.com/office/drawing/2014/main" id="{C0E014C9-0E8A-40C0-BEEE-999A348C0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t="5901" r="19818" b="5901"/>
          <a:stretch/>
        </p:blipFill>
        <p:spPr bwMode="auto">
          <a:xfrm>
            <a:off x="5196367" y="1124744"/>
            <a:ext cx="3517404" cy="49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rgebnis fÃ¼r projekt planen">
            <a:extLst>
              <a:ext uri="{FF2B5EF4-FFF2-40B4-BE49-F238E27FC236}">
                <a16:creationId xmlns:a16="http://schemas.microsoft.com/office/drawing/2014/main" id="{873FF6AD-29D4-48B3-8831-DDF55DF1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6" y="3305784"/>
            <a:ext cx="4772714" cy="26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29072B6-D8C5-431C-9943-4D75653453E9}"/>
              </a:ext>
            </a:extLst>
          </p:cNvPr>
          <p:cNvSpPr txBox="1"/>
          <p:nvPr/>
        </p:nvSpPr>
        <p:spPr>
          <a:xfrm>
            <a:off x="3779912" y="1340768"/>
            <a:ext cx="1416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Projektvor-haben planen, durchführen und bewerten</a:t>
            </a:r>
          </a:p>
        </p:txBody>
      </p:sp>
    </p:spTree>
    <p:extLst>
      <p:ext uri="{BB962C8B-B14F-4D97-AF65-F5344CB8AC3E}">
        <p14:creationId xmlns:p14="http://schemas.microsoft.com/office/powerpoint/2010/main" val="67422461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Bildschirmpräsentation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Marker Felt</vt:lpstr>
      <vt:lpstr>Larissa</vt:lpstr>
      <vt:lpstr>Alltagskultur - Ernährung - Soziales </vt:lpstr>
      <vt:lpstr>PowerPoint-Präsentation</vt:lpstr>
      <vt:lpstr>PowerPoint-Präsentation</vt:lpstr>
      <vt:lpstr>Konsum</vt:lpstr>
      <vt:lpstr>Konsum</vt:lpstr>
      <vt:lpstr>PowerPoint-Präsentation</vt:lpstr>
      <vt:lpstr>Lebensbewältigung &amp; Lebensgestaltung</vt:lpstr>
      <vt:lpstr>PowerPoint-Präsentation</vt:lpstr>
      <vt:lpstr>Lernen durch Engagement</vt:lpstr>
      <vt:lpstr>PowerPoint-Präsentation</vt:lpstr>
      <vt:lpstr>Ernährung </vt:lpstr>
      <vt:lpstr>PowerPoint-Präsentation</vt:lpstr>
      <vt:lpstr>Gesundheit </vt:lpstr>
      <vt:lpstr>PowerPoint-Präsentation</vt:lpstr>
      <vt:lpstr>Benotung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Alltagskultur - Ernährung - Soziales</dc:title>
  <dc:creator>Sarah Herter</dc:creator>
  <cp:lastModifiedBy>Daniela  Graf</cp:lastModifiedBy>
  <cp:revision>16</cp:revision>
  <dcterms:created xsi:type="dcterms:W3CDTF">2019-03-10T09:30:58Z</dcterms:created>
  <dcterms:modified xsi:type="dcterms:W3CDTF">2025-02-13T12:28:31Z</dcterms:modified>
</cp:coreProperties>
</file>